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Lst>
  <p:sldSz cx="18288000" cy="10287000"/>
  <p:notesSz cx="6858000" cy="9144000"/>
  <p:embeddedFontLst>
    <p:embeddedFont>
      <p:font typeface="Futura" charset="1" panose="020B0502020204020303"/>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fonts/font11.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png" Type="http://schemas.openxmlformats.org/officeDocument/2006/relationships/image"/><Relationship Id="rId12" Target="../media/image17.png" Type="http://schemas.openxmlformats.org/officeDocument/2006/relationships/image"/><Relationship Id="rId13" Target="../media/image18.png" Type="http://schemas.openxmlformats.org/officeDocument/2006/relationships/image"/><Relationship Id="rId14" Target="../media/image19.png" Type="http://schemas.openxmlformats.org/officeDocument/2006/relationships/image"/><Relationship Id="rId15" Target="../media/image20.png" Type="http://schemas.openxmlformats.org/officeDocument/2006/relationships/image"/><Relationship Id="rId16" Target="../media/image21.svg" Type="http://schemas.openxmlformats.org/officeDocument/2006/relationships/image"/><Relationship Id="rId17" Target="../media/image22.png" Type="http://schemas.openxmlformats.org/officeDocument/2006/relationships/image"/><Relationship Id="rId18" Target="../media/image8.png" Type="http://schemas.openxmlformats.org/officeDocument/2006/relationships/image"/><Relationship Id="rId19" Target="../media/image23.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 Id="rId6" Target="../media/image11.png" Type="http://schemas.openxmlformats.org/officeDocument/2006/relationships/image"/><Relationship Id="rId7" Target="../media/image12.png" Type="http://schemas.openxmlformats.org/officeDocument/2006/relationships/image"/><Relationship Id="rId8" Target="../media/image13.png" Type="http://schemas.openxmlformats.org/officeDocument/2006/relationships/image"/><Relationship Id="rId9" Target="../media/image1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9.png" Type="http://schemas.openxmlformats.org/officeDocument/2006/relationships/image"/><Relationship Id="rId5" Target="../media/image24.png" Type="http://schemas.openxmlformats.org/officeDocument/2006/relationships/image"/><Relationship Id="rId6" Target="../media/image25.png" Type="http://schemas.openxmlformats.org/officeDocument/2006/relationships/image"/><Relationship Id="rId7" Target="../media/image6.png" Type="http://schemas.openxmlformats.org/officeDocument/2006/relationships/image"/><Relationship Id="rId8" Target="../media/image26.png" Type="http://schemas.openxmlformats.org/officeDocument/2006/relationships/image"/><Relationship Id="rId9" Target="../media/image2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2" Target="../media/image11.png" Type="http://schemas.openxmlformats.org/officeDocument/2006/relationships/image"/><Relationship Id="rId3" Target="../media/image17.png" Type="http://schemas.openxmlformats.org/officeDocument/2006/relationships/image"/><Relationship Id="rId4" Target="../media/image28.pn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9.pn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C04135">
                <a:alpha val="100000"/>
              </a:srgbClr>
            </a:gs>
            <a:gs pos="100000">
              <a:srgbClr val="A34A4A">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10962481" y="-1821217"/>
            <a:ext cx="7583647" cy="7583647"/>
          </a:xfrm>
          <a:custGeom>
            <a:avLst/>
            <a:gdLst/>
            <a:ahLst/>
            <a:cxnLst/>
            <a:rect r="r" b="b" t="t" l="l"/>
            <a:pathLst>
              <a:path h="7583647" w="7583647">
                <a:moveTo>
                  <a:pt x="0" y="0"/>
                </a:moveTo>
                <a:lnTo>
                  <a:pt x="7583647" y="0"/>
                </a:lnTo>
                <a:lnTo>
                  <a:pt x="7583647" y="7583647"/>
                </a:lnTo>
                <a:lnTo>
                  <a:pt x="0" y="75836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457485" y="5268096"/>
            <a:ext cx="7583647" cy="7583647"/>
          </a:xfrm>
          <a:custGeom>
            <a:avLst/>
            <a:gdLst/>
            <a:ahLst/>
            <a:cxnLst/>
            <a:rect r="r" b="b" t="t" l="l"/>
            <a:pathLst>
              <a:path h="7583647" w="7583647">
                <a:moveTo>
                  <a:pt x="0" y="0"/>
                </a:moveTo>
                <a:lnTo>
                  <a:pt x="7583647" y="0"/>
                </a:lnTo>
                <a:lnTo>
                  <a:pt x="7583647" y="7583647"/>
                </a:lnTo>
                <a:lnTo>
                  <a:pt x="0" y="75836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7768727" y="3916419"/>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4"/>
            <a:stretch>
              <a:fillRect l="0" t="0" r="0" b="0"/>
            </a:stretch>
          </a:blipFill>
        </p:spPr>
      </p:sp>
      <p:sp>
        <p:nvSpPr>
          <p:cNvPr name="Freeform 5" id="5"/>
          <p:cNvSpPr/>
          <p:nvPr/>
        </p:nvSpPr>
        <p:spPr>
          <a:xfrm flipH="false" flipV="false" rot="0">
            <a:off x="10304574" y="-3923408"/>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5"/>
            <a:stretch>
              <a:fillRect l="0" t="0" r="0" b="0"/>
            </a:stretch>
          </a:blipFill>
        </p:spPr>
      </p:sp>
      <p:sp>
        <p:nvSpPr>
          <p:cNvPr name="Freeform 6" id="6"/>
          <p:cNvSpPr/>
          <p:nvPr/>
        </p:nvSpPr>
        <p:spPr>
          <a:xfrm flipH="false" flipV="false" rot="0">
            <a:off x="-1190786" y="2571769"/>
            <a:ext cx="7583647" cy="7583647"/>
          </a:xfrm>
          <a:custGeom>
            <a:avLst/>
            <a:gdLst/>
            <a:ahLst/>
            <a:cxnLst/>
            <a:rect r="r" b="b" t="t" l="l"/>
            <a:pathLst>
              <a:path h="7583647" w="7583647">
                <a:moveTo>
                  <a:pt x="0" y="0"/>
                </a:moveTo>
                <a:lnTo>
                  <a:pt x="7583647" y="0"/>
                </a:lnTo>
                <a:lnTo>
                  <a:pt x="7583647" y="7583647"/>
                </a:lnTo>
                <a:lnTo>
                  <a:pt x="0" y="75836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5257800" y="-837308"/>
            <a:ext cx="14401800" cy="14401800"/>
          </a:xfrm>
          <a:custGeom>
            <a:avLst/>
            <a:gdLst/>
            <a:ahLst/>
            <a:cxnLst/>
            <a:rect r="r" b="b" t="t" l="l"/>
            <a:pathLst>
              <a:path h="14401800" w="14401800">
                <a:moveTo>
                  <a:pt x="0" y="0"/>
                </a:moveTo>
                <a:lnTo>
                  <a:pt x="14401800" y="0"/>
                </a:lnTo>
                <a:lnTo>
                  <a:pt x="14401800" y="14401800"/>
                </a:lnTo>
                <a:lnTo>
                  <a:pt x="0" y="14401800"/>
                </a:lnTo>
                <a:lnTo>
                  <a:pt x="0" y="0"/>
                </a:lnTo>
                <a:close/>
              </a:path>
            </a:pathLst>
          </a:custGeom>
          <a:blipFill>
            <a:blip r:embed="rId6"/>
            <a:stretch>
              <a:fillRect l="0" t="0" r="0" b="0"/>
            </a:stretch>
          </a:blipFill>
        </p:spPr>
      </p:sp>
      <p:sp>
        <p:nvSpPr>
          <p:cNvPr name="TextBox 8" id="8"/>
          <p:cNvSpPr txBox="true"/>
          <p:nvPr/>
        </p:nvSpPr>
        <p:spPr>
          <a:xfrm rot="0">
            <a:off x="12249309" y="8039735"/>
            <a:ext cx="5009991" cy="1218565"/>
          </a:xfrm>
          <a:prstGeom prst="rect">
            <a:avLst/>
          </a:prstGeom>
        </p:spPr>
        <p:txBody>
          <a:bodyPr anchor="t" rtlCol="false" tIns="0" lIns="0" bIns="0" rIns="0">
            <a:spAutoFit/>
          </a:bodyPr>
          <a:lstStyle/>
          <a:p>
            <a:pPr algn="ctr">
              <a:lnSpc>
                <a:spcPts val="8959"/>
              </a:lnSpc>
              <a:spcBef>
                <a:spcPct val="0"/>
              </a:spcBef>
            </a:pPr>
            <a:r>
              <a:rPr lang="en-US" sz="6399">
                <a:solidFill>
                  <a:srgbClr val="FFFFFF"/>
                </a:solidFill>
                <a:latin typeface="Futura"/>
                <a:ea typeface="Futura"/>
                <a:cs typeface="Futura"/>
                <a:sym typeface="Futura"/>
              </a:rPr>
              <a:t>SELALI OBOBI</a:t>
            </a:r>
          </a:p>
        </p:txBody>
      </p:sp>
      <p:sp>
        <p:nvSpPr>
          <p:cNvPr name="TextBox 9" id="9"/>
          <p:cNvSpPr txBox="true"/>
          <p:nvPr/>
        </p:nvSpPr>
        <p:spPr>
          <a:xfrm rot="0">
            <a:off x="0" y="781050"/>
            <a:ext cx="13886168" cy="2990215"/>
          </a:xfrm>
          <a:prstGeom prst="rect">
            <a:avLst/>
          </a:prstGeom>
        </p:spPr>
        <p:txBody>
          <a:bodyPr anchor="t" rtlCol="false" tIns="0" lIns="0" bIns="0" rIns="0">
            <a:spAutoFit/>
          </a:bodyPr>
          <a:lstStyle/>
          <a:p>
            <a:pPr algn="ctr">
              <a:lnSpc>
                <a:spcPts val="8959"/>
              </a:lnSpc>
            </a:pPr>
            <a:r>
              <a:rPr lang="en-US" sz="6399">
                <a:solidFill>
                  <a:srgbClr val="FFFFFF"/>
                </a:solidFill>
                <a:latin typeface="Futura"/>
                <a:ea typeface="Futura"/>
                <a:cs typeface="Futura"/>
                <a:sym typeface="Futura"/>
              </a:rPr>
              <a:t>UNDERGRADUATE RESEARCH SYMPOSIUM EXHIBITION</a:t>
            </a:r>
          </a:p>
          <a:p>
            <a:pPr algn="ctr">
              <a:lnSpc>
                <a:spcPts val="4759"/>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5AC98">
                <a:alpha val="100000"/>
              </a:srgbClr>
            </a:gs>
            <a:gs pos="100000">
              <a:srgbClr val="138B9A">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15515145" y="2696427"/>
            <a:ext cx="4894146" cy="4894146"/>
          </a:xfrm>
          <a:custGeom>
            <a:avLst/>
            <a:gdLst/>
            <a:ahLst/>
            <a:cxnLst/>
            <a:rect r="r" b="b" t="t" l="l"/>
            <a:pathLst>
              <a:path h="4894146" w="4894146">
                <a:moveTo>
                  <a:pt x="0" y="0"/>
                </a:moveTo>
                <a:lnTo>
                  <a:pt x="4894147" y="0"/>
                </a:lnTo>
                <a:lnTo>
                  <a:pt x="4894147" y="4894146"/>
                </a:lnTo>
                <a:lnTo>
                  <a:pt x="0" y="48941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452586" y="-3152859"/>
            <a:ext cx="7583647" cy="7583647"/>
          </a:xfrm>
          <a:custGeom>
            <a:avLst/>
            <a:gdLst/>
            <a:ahLst/>
            <a:cxnLst/>
            <a:rect r="r" b="b" t="t" l="l"/>
            <a:pathLst>
              <a:path h="7583647" w="7583647">
                <a:moveTo>
                  <a:pt x="0" y="0"/>
                </a:moveTo>
                <a:lnTo>
                  <a:pt x="7583647" y="0"/>
                </a:lnTo>
                <a:lnTo>
                  <a:pt x="7583647" y="7583647"/>
                </a:lnTo>
                <a:lnTo>
                  <a:pt x="0" y="75836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60098" y="5411244"/>
            <a:ext cx="7174174" cy="7174174"/>
          </a:xfrm>
          <a:custGeom>
            <a:avLst/>
            <a:gdLst/>
            <a:ahLst/>
            <a:cxnLst/>
            <a:rect r="r" b="b" t="t" l="l"/>
            <a:pathLst>
              <a:path h="7174174" w="7174174">
                <a:moveTo>
                  <a:pt x="0" y="0"/>
                </a:moveTo>
                <a:lnTo>
                  <a:pt x="7174174" y="0"/>
                </a:lnTo>
                <a:lnTo>
                  <a:pt x="7174174" y="7174174"/>
                </a:lnTo>
                <a:lnTo>
                  <a:pt x="0" y="71741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2535892" y="3946569"/>
            <a:ext cx="11925761" cy="11925761"/>
          </a:xfrm>
          <a:custGeom>
            <a:avLst/>
            <a:gdLst/>
            <a:ahLst/>
            <a:cxnLst/>
            <a:rect r="r" b="b" t="t" l="l"/>
            <a:pathLst>
              <a:path h="11925761" w="11925761">
                <a:moveTo>
                  <a:pt x="0" y="0"/>
                </a:moveTo>
                <a:lnTo>
                  <a:pt x="11925761" y="0"/>
                </a:lnTo>
                <a:lnTo>
                  <a:pt x="11925761" y="11925761"/>
                </a:lnTo>
                <a:lnTo>
                  <a:pt x="0" y="11925761"/>
                </a:lnTo>
                <a:lnTo>
                  <a:pt x="0" y="0"/>
                </a:lnTo>
                <a:close/>
              </a:path>
            </a:pathLst>
          </a:custGeom>
          <a:blipFill>
            <a:blip r:embed="rId4"/>
            <a:stretch>
              <a:fillRect l="0" t="0" r="0" b="0"/>
            </a:stretch>
          </a:blipFill>
        </p:spPr>
      </p:sp>
      <p:sp>
        <p:nvSpPr>
          <p:cNvPr name="Freeform 6" id="6"/>
          <p:cNvSpPr/>
          <p:nvPr/>
        </p:nvSpPr>
        <p:spPr>
          <a:xfrm flipH="false" flipV="false" rot="0">
            <a:off x="14496147" y="1028700"/>
            <a:ext cx="7969631" cy="7969631"/>
          </a:xfrm>
          <a:custGeom>
            <a:avLst/>
            <a:gdLst/>
            <a:ahLst/>
            <a:cxnLst/>
            <a:rect r="r" b="b" t="t" l="l"/>
            <a:pathLst>
              <a:path h="7969631" w="7969631">
                <a:moveTo>
                  <a:pt x="0" y="0"/>
                </a:moveTo>
                <a:lnTo>
                  <a:pt x="7969631" y="0"/>
                </a:lnTo>
                <a:lnTo>
                  <a:pt x="7969631" y="7969631"/>
                </a:lnTo>
                <a:lnTo>
                  <a:pt x="0" y="7969631"/>
                </a:lnTo>
                <a:lnTo>
                  <a:pt x="0" y="0"/>
                </a:lnTo>
                <a:close/>
              </a:path>
            </a:pathLst>
          </a:custGeom>
          <a:blipFill>
            <a:blip r:embed="rId5"/>
            <a:stretch>
              <a:fillRect l="0" t="0" r="0" b="0"/>
            </a:stretch>
          </a:blipFill>
        </p:spPr>
      </p:sp>
      <p:sp>
        <p:nvSpPr>
          <p:cNvPr name="Freeform 7" id="7"/>
          <p:cNvSpPr/>
          <p:nvPr/>
        </p:nvSpPr>
        <p:spPr>
          <a:xfrm flipH="false" flipV="false" rot="0">
            <a:off x="3043509" y="-7200900"/>
            <a:ext cx="14401800" cy="14401800"/>
          </a:xfrm>
          <a:custGeom>
            <a:avLst/>
            <a:gdLst/>
            <a:ahLst/>
            <a:cxnLst/>
            <a:rect r="r" b="b" t="t" l="l"/>
            <a:pathLst>
              <a:path h="14401800" w="14401800">
                <a:moveTo>
                  <a:pt x="0" y="0"/>
                </a:moveTo>
                <a:lnTo>
                  <a:pt x="14401800" y="0"/>
                </a:lnTo>
                <a:lnTo>
                  <a:pt x="14401800" y="14401800"/>
                </a:lnTo>
                <a:lnTo>
                  <a:pt x="0" y="14401800"/>
                </a:lnTo>
                <a:lnTo>
                  <a:pt x="0" y="0"/>
                </a:lnTo>
                <a:close/>
              </a:path>
            </a:pathLst>
          </a:custGeom>
          <a:blipFill>
            <a:blip r:embed="rId6"/>
            <a:stretch>
              <a:fillRect l="0" t="0" r="0" b="0"/>
            </a:stretch>
          </a:blipFill>
        </p:spPr>
      </p:sp>
      <p:sp>
        <p:nvSpPr>
          <p:cNvPr name="TextBox 8" id="8"/>
          <p:cNvSpPr txBox="true"/>
          <p:nvPr/>
        </p:nvSpPr>
        <p:spPr>
          <a:xfrm rot="0">
            <a:off x="371644" y="477040"/>
            <a:ext cx="4210844" cy="1965518"/>
          </a:xfrm>
          <a:prstGeom prst="rect">
            <a:avLst/>
          </a:prstGeom>
        </p:spPr>
        <p:txBody>
          <a:bodyPr anchor="t" rtlCol="false" tIns="0" lIns="0" bIns="0" rIns="0">
            <a:spAutoFit/>
          </a:bodyPr>
          <a:lstStyle/>
          <a:p>
            <a:pPr algn="just">
              <a:lnSpc>
                <a:spcPts val="5589"/>
              </a:lnSpc>
            </a:pPr>
            <a:r>
              <a:rPr lang="en-US" sz="3992">
                <a:solidFill>
                  <a:srgbClr val="FFFFFF"/>
                </a:solidFill>
                <a:latin typeface="Futura"/>
                <a:ea typeface="Futura"/>
                <a:cs typeface="Futura"/>
                <a:sym typeface="Futura"/>
              </a:rPr>
              <a:t>MY PROJECT:  </a:t>
            </a:r>
          </a:p>
          <a:p>
            <a:pPr algn="just">
              <a:lnSpc>
                <a:spcPts val="3909"/>
              </a:lnSpc>
            </a:pPr>
            <a:r>
              <a:rPr lang="en-US" sz="2792">
                <a:solidFill>
                  <a:srgbClr val="FFFFFF"/>
                </a:solidFill>
                <a:latin typeface="Futura"/>
                <a:ea typeface="Futura"/>
                <a:cs typeface="Futura"/>
                <a:sym typeface="Futura"/>
              </a:rPr>
              <a:t>THE COLOR OF MEMORY </a:t>
            </a:r>
          </a:p>
          <a:p>
            <a:pPr algn="just">
              <a:lnSpc>
                <a:spcPts val="5589"/>
              </a:lnSpc>
              <a:spcBef>
                <a:spcPct val="0"/>
              </a:spcBef>
            </a:pPr>
          </a:p>
        </p:txBody>
      </p:sp>
      <p:sp>
        <p:nvSpPr>
          <p:cNvPr name="TextBox 9" id="9"/>
          <p:cNvSpPr txBox="true"/>
          <p:nvPr/>
        </p:nvSpPr>
        <p:spPr>
          <a:xfrm rot="0">
            <a:off x="371644" y="1799269"/>
            <a:ext cx="16887656" cy="6333244"/>
          </a:xfrm>
          <a:prstGeom prst="rect">
            <a:avLst/>
          </a:prstGeom>
        </p:spPr>
        <p:txBody>
          <a:bodyPr anchor="t" rtlCol="false" tIns="0" lIns="0" bIns="0" rIns="0">
            <a:spAutoFit/>
          </a:bodyPr>
          <a:lstStyle/>
          <a:p>
            <a:pPr algn="l">
              <a:lnSpc>
                <a:spcPts val="3583"/>
              </a:lnSpc>
            </a:pPr>
            <a:r>
              <a:rPr lang="en-US" sz="2559">
                <a:solidFill>
                  <a:srgbClr val="FFFFFF"/>
                </a:solidFill>
                <a:latin typeface="Futura"/>
                <a:ea typeface="Futura"/>
                <a:cs typeface="Futura"/>
                <a:sym typeface="Futura"/>
              </a:rPr>
              <a:t>I aim to explore how photographic narratives can convey a space's " story " or its personal memories. I would like to research how the manipulation of color can invoke certain emotions within the audience's perception of narrative flow and understanding of an individual’s storytelling. The aim would be to understand the tools that illustrate history, memory, and personal significance to individuals in these curated environments. </a:t>
            </a:r>
          </a:p>
          <a:p>
            <a:pPr algn="l">
              <a:lnSpc>
                <a:spcPts val="3583"/>
              </a:lnSpc>
            </a:pPr>
          </a:p>
          <a:p>
            <a:pPr algn="l">
              <a:lnSpc>
                <a:spcPts val="3583"/>
              </a:lnSpc>
            </a:pPr>
            <a:r>
              <a:rPr lang="en-US" sz="2559">
                <a:solidFill>
                  <a:srgbClr val="FFFFFF"/>
                </a:solidFill>
                <a:latin typeface="Futura"/>
                <a:ea typeface="Futura"/>
                <a:cs typeface="Futura"/>
                <a:sym typeface="Futura"/>
              </a:rPr>
              <a:t> Research Aim/Methodology: </a:t>
            </a:r>
          </a:p>
          <a:p>
            <a:pPr algn="l">
              <a:lnSpc>
                <a:spcPts val="3583"/>
              </a:lnSpc>
            </a:pPr>
            <a:r>
              <a:rPr lang="en-US" sz="2559">
                <a:solidFill>
                  <a:srgbClr val="FFFFFF"/>
                </a:solidFill>
                <a:latin typeface="Futura"/>
                <a:ea typeface="Futura"/>
                <a:cs typeface="Futura"/>
                <a:sym typeface="Futura"/>
              </a:rPr>
              <a:t>I would interview different candidates and find out their favourite pseudo-public spaces that hold an air of sentimentality to them. Through the telling of their personal stories, the aim would be to photograph them and capture a candid photograph of them telling their story. To avoid restimulating negative emotion/memory, the memory would be of a happy, wistful, nostalgic, etc. essence. The aim would be to draw comparisons to ideas such as color in film or how gaming developers partake in world-building. After the changes are made to the images captured, I would recall the same interviewees and have them recount how the new image makes them feel and describe how the memory has shifted under the alterations. </a:t>
            </a:r>
          </a:p>
          <a:p>
            <a:pPr algn="l">
              <a:lnSpc>
                <a:spcPts val="3863"/>
              </a:lnSpc>
              <a:spcBef>
                <a:spcPct val="0"/>
              </a:spcBef>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C04135">
                <a:alpha val="100000"/>
              </a:srgbClr>
            </a:gs>
            <a:gs pos="100000">
              <a:srgbClr val="A34A4A">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2878036" y="7047889"/>
            <a:ext cx="4961288" cy="4961288"/>
          </a:xfrm>
          <a:custGeom>
            <a:avLst/>
            <a:gdLst/>
            <a:ahLst/>
            <a:cxnLst/>
            <a:rect r="r" b="b" t="t" l="l"/>
            <a:pathLst>
              <a:path h="4961288" w="4961288">
                <a:moveTo>
                  <a:pt x="0" y="0"/>
                </a:moveTo>
                <a:lnTo>
                  <a:pt x="4961289" y="0"/>
                </a:lnTo>
                <a:lnTo>
                  <a:pt x="4961289" y="4961289"/>
                </a:lnTo>
                <a:lnTo>
                  <a:pt x="0" y="49612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817156" y="-822979"/>
            <a:ext cx="6222142" cy="6222142"/>
          </a:xfrm>
          <a:custGeom>
            <a:avLst/>
            <a:gdLst/>
            <a:ahLst/>
            <a:cxnLst/>
            <a:rect r="r" b="b" t="t" l="l"/>
            <a:pathLst>
              <a:path h="6222142" w="6222142">
                <a:moveTo>
                  <a:pt x="0" y="0"/>
                </a:moveTo>
                <a:lnTo>
                  <a:pt x="6222142" y="0"/>
                </a:lnTo>
                <a:lnTo>
                  <a:pt x="6222142" y="6222142"/>
                </a:lnTo>
                <a:lnTo>
                  <a:pt x="0" y="62221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91413" y="5143500"/>
            <a:ext cx="8651826" cy="8651826"/>
          </a:xfrm>
          <a:custGeom>
            <a:avLst/>
            <a:gdLst/>
            <a:ahLst/>
            <a:cxnLst/>
            <a:rect r="r" b="b" t="t" l="l"/>
            <a:pathLst>
              <a:path h="8651826" w="8651826">
                <a:moveTo>
                  <a:pt x="0" y="0"/>
                </a:moveTo>
                <a:lnTo>
                  <a:pt x="8651826" y="0"/>
                </a:lnTo>
                <a:lnTo>
                  <a:pt x="8651826" y="8651826"/>
                </a:lnTo>
                <a:lnTo>
                  <a:pt x="0" y="8651826"/>
                </a:lnTo>
                <a:lnTo>
                  <a:pt x="0" y="0"/>
                </a:lnTo>
                <a:close/>
              </a:path>
            </a:pathLst>
          </a:custGeom>
          <a:blipFill>
            <a:blip r:embed="rId4"/>
            <a:stretch>
              <a:fillRect l="0" t="0" r="0" b="0"/>
            </a:stretch>
          </a:blipFill>
        </p:spPr>
      </p:sp>
      <p:sp>
        <p:nvSpPr>
          <p:cNvPr name="Freeform 5" id="5"/>
          <p:cNvSpPr/>
          <p:nvPr/>
        </p:nvSpPr>
        <p:spPr>
          <a:xfrm flipH="false" flipV="false" rot="0">
            <a:off x="-3011785" y="-1043431"/>
            <a:ext cx="6860369" cy="6860369"/>
          </a:xfrm>
          <a:custGeom>
            <a:avLst/>
            <a:gdLst/>
            <a:ahLst/>
            <a:cxnLst/>
            <a:rect r="r" b="b" t="t" l="l"/>
            <a:pathLst>
              <a:path h="6860369" w="6860369">
                <a:moveTo>
                  <a:pt x="0" y="0"/>
                </a:moveTo>
                <a:lnTo>
                  <a:pt x="6860369" y="0"/>
                </a:lnTo>
                <a:lnTo>
                  <a:pt x="6860369" y="6860369"/>
                </a:lnTo>
                <a:lnTo>
                  <a:pt x="0" y="6860369"/>
                </a:lnTo>
                <a:lnTo>
                  <a:pt x="0" y="0"/>
                </a:lnTo>
                <a:close/>
              </a:path>
            </a:pathLst>
          </a:custGeom>
          <a:blipFill>
            <a:blip r:embed="rId5"/>
            <a:stretch>
              <a:fillRect l="0" t="0" r="0" b="0"/>
            </a:stretch>
          </a:blipFill>
        </p:spPr>
      </p:sp>
      <p:sp>
        <p:nvSpPr>
          <p:cNvPr name="Freeform 6" id="6"/>
          <p:cNvSpPr/>
          <p:nvPr/>
        </p:nvSpPr>
        <p:spPr>
          <a:xfrm flipH="false" flipV="false" rot="0">
            <a:off x="1186759" y="945173"/>
            <a:ext cx="4401893" cy="4401893"/>
          </a:xfrm>
          <a:custGeom>
            <a:avLst/>
            <a:gdLst/>
            <a:ahLst/>
            <a:cxnLst/>
            <a:rect r="r" b="b" t="t" l="l"/>
            <a:pathLst>
              <a:path h="4401893" w="4401893">
                <a:moveTo>
                  <a:pt x="0" y="0"/>
                </a:moveTo>
                <a:lnTo>
                  <a:pt x="4401893" y="0"/>
                </a:lnTo>
                <a:lnTo>
                  <a:pt x="4401893" y="4401893"/>
                </a:lnTo>
                <a:lnTo>
                  <a:pt x="0" y="4401893"/>
                </a:lnTo>
                <a:lnTo>
                  <a:pt x="0" y="0"/>
                </a:lnTo>
                <a:close/>
              </a:path>
            </a:pathLst>
          </a:custGeom>
          <a:blipFill>
            <a:blip r:embed="rId6"/>
            <a:stretch>
              <a:fillRect l="0" t="0" r="0" b="0"/>
            </a:stretch>
          </a:blipFill>
        </p:spPr>
      </p:sp>
      <p:sp>
        <p:nvSpPr>
          <p:cNvPr name="Freeform 7" id="7"/>
          <p:cNvSpPr/>
          <p:nvPr/>
        </p:nvSpPr>
        <p:spPr>
          <a:xfrm flipH="false" flipV="false" rot="0">
            <a:off x="1576669" y="1630591"/>
            <a:ext cx="573037" cy="810438"/>
          </a:xfrm>
          <a:custGeom>
            <a:avLst/>
            <a:gdLst/>
            <a:ahLst/>
            <a:cxnLst/>
            <a:rect r="r" b="b" t="t" l="l"/>
            <a:pathLst>
              <a:path h="810438" w="573037">
                <a:moveTo>
                  <a:pt x="0" y="0"/>
                </a:moveTo>
                <a:lnTo>
                  <a:pt x="573037" y="0"/>
                </a:lnTo>
                <a:lnTo>
                  <a:pt x="573037" y="810438"/>
                </a:lnTo>
                <a:lnTo>
                  <a:pt x="0" y="810438"/>
                </a:lnTo>
                <a:lnTo>
                  <a:pt x="0" y="0"/>
                </a:lnTo>
                <a:close/>
              </a:path>
            </a:pathLst>
          </a:custGeom>
          <a:blipFill>
            <a:blip r:embed="rId7"/>
            <a:stretch>
              <a:fillRect l="-20714" t="0" r="-20714" b="0"/>
            </a:stretch>
          </a:blipFill>
        </p:spPr>
      </p:sp>
      <p:sp>
        <p:nvSpPr>
          <p:cNvPr name="Freeform 8" id="8"/>
          <p:cNvSpPr/>
          <p:nvPr/>
        </p:nvSpPr>
        <p:spPr>
          <a:xfrm flipH="false" flipV="false" rot="0">
            <a:off x="3806753" y="1093932"/>
            <a:ext cx="554168" cy="783751"/>
          </a:xfrm>
          <a:custGeom>
            <a:avLst/>
            <a:gdLst/>
            <a:ahLst/>
            <a:cxnLst/>
            <a:rect r="r" b="b" t="t" l="l"/>
            <a:pathLst>
              <a:path h="783751" w="554168">
                <a:moveTo>
                  <a:pt x="0" y="0"/>
                </a:moveTo>
                <a:lnTo>
                  <a:pt x="554168" y="0"/>
                </a:lnTo>
                <a:lnTo>
                  <a:pt x="554168" y="783752"/>
                </a:lnTo>
                <a:lnTo>
                  <a:pt x="0" y="783752"/>
                </a:lnTo>
                <a:lnTo>
                  <a:pt x="0" y="0"/>
                </a:lnTo>
                <a:close/>
              </a:path>
            </a:pathLst>
          </a:custGeom>
          <a:blipFill>
            <a:blip r:embed="rId8"/>
            <a:stretch>
              <a:fillRect l="-20714" t="0" r="-20714" b="0"/>
            </a:stretch>
          </a:blipFill>
        </p:spPr>
      </p:sp>
      <p:sp>
        <p:nvSpPr>
          <p:cNvPr name="Freeform 9" id="9"/>
          <p:cNvSpPr/>
          <p:nvPr/>
        </p:nvSpPr>
        <p:spPr>
          <a:xfrm flipH="false" flipV="false" rot="0">
            <a:off x="3467286" y="4112357"/>
            <a:ext cx="325440" cy="460265"/>
          </a:xfrm>
          <a:custGeom>
            <a:avLst/>
            <a:gdLst/>
            <a:ahLst/>
            <a:cxnLst/>
            <a:rect r="r" b="b" t="t" l="l"/>
            <a:pathLst>
              <a:path h="460265" w="325440">
                <a:moveTo>
                  <a:pt x="0" y="0"/>
                </a:moveTo>
                <a:lnTo>
                  <a:pt x="325439" y="0"/>
                </a:lnTo>
                <a:lnTo>
                  <a:pt x="325439" y="460265"/>
                </a:lnTo>
                <a:lnTo>
                  <a:pt x="0" y="460265"/>
                </a:lnTo>
                <a:lnTo>
                  <a:pt x="0" y="0"/>
                </a:lnTo>
                <a:close/>
              </a:path>
            </a:pathLst>
          </a:custGeom>
          <a:blipFill>
            <a:blip r:embed="rId9"/>
            <a:stretch>
              <a:fillRect l="-20714" t="0" r="-20714" b="0"/>
            </a:stretch>
          </a:blipFill>
        </p:spPr>
      </p:sp>
      <p:sp>
        <p:nvSpPr>
          <p:cNvPr name="Freeform 10" id="10"/>
          <p:cNvSpPr/>
          <p:nvPr/>
        </p:nvSpPr>
        <p:spPr>
          <a:xfrm flipH="false" flipV="false" rot="0">
            <a:off x="2621381" y="882129"/>
            <a:ext cx="703927" cy="995554"/>
          </a:xfrm>
          <a:custGeom>
            <a:avLst/>
            <a:gdLst/>
            <a:ahLst/>
            <a:cxnLst/>
            <a:rect r="r" b="b" t="t" l="l"/>
            <a:pathLst>
              <a:path h="995554" w="703927">
                <a:moveTo>
                  <a:pt x="0" y="0"/>
                </a:moveTo>
                <a:lnTo>
                  <a:pt x="703927" y="0"/>
                </a:lnTo>
                <a:lnTo>
                  <a:pt x="703927" y="995555"/>
                </a:lnTo>
                <a:lnTo>
                  <a:pt x="0" y="995555"/>
                </a:lnTo>
                <a:lnTo>
                  <a:pt x="0" y="0"/>
                </a:lnTo>
                <a:close/>
              </a:path>
            </a:pathLst>
          </a:custGeom>
          <a:blipFill>
            <a:blip r:embed="rId10"/>
            <a:stretch>
              <a:fillRect l="-20714" t="0" r="-20714" b="0"/>
            </a:stretch>
          </a:blipFill>
        </p:spPr>
      </p:sp>
      <p:sp>
        <p:nvSpPr>
          <p:cNvPr name="Freeform 11" id="11"/>
          <p:cNvSpPr/>
          <p:nvPr/>
        </p:nvSpPr>
        <p:spPr>
          <a:xfrm flipH="false" flipV="false" rot="0">
            <a:off x="1360395" y="3298952"/>
            <a:ext cx="900575" cy="1273670"/>
          </a:xfrm>
          <a:custGeom>
            <a:avLst/>
            <a:gdLst/>
            <a:ahLst/>
            <a:cxnLst/>
            <a:rect r="r" b="b" t="t" l="l"/>
            <a:pathLst>
              <a:path h="1273670" w="900575">
                <a:moveTo>
                  <a:pt x="0" y="0"/>
                </a:moveTo>
                <a:lnTo>
                  <a:pt x="900574" y="0"/>
                </a:lnTo>
                <a:lnTo>
                  <a:pt x="900574" y="1273670"/>
                </a:lnTo>
                <a:lnTo>
                  <a:pt x="0" y="1273670"/>
                </a:lnTo>
                <a:lnTo>
                  <a:pt x="0" y="0"/>
                </a:lnTo>
                <a:close/>
              </a:path>
            </a:pathLst>
          </a:custGeom>
          <a:blipFill>
            <a:blip r:embed="rId11"/>
            <a:stretch>
              <a:fillRect l="-20714" t="0" r="-20714" b="0"/>
            </a:stretch>
          </a:blipFill>
        </p:spPr>
      </p:sp>
      <p:sp>
        <p:nvSpPr>
          <p:cNvPr name="Freeform 12" id="12"/>
          <p:cNvSpPr/>
          <p:nvPr/>
        </p:nvSpPr>
        <p:spPr>
          <a:xfrm flipH="false" flipV="false" rot="0">
            <a:off x="4694930" y="3598272"/>
            <a:ext cx="542441" cy="767167"/>
          </a:xfrm>
          <a:custGeom>
            <a:avLst/>
            <a:gdLst/>
            <a:ahLst/>
            <a:cxnLst/>
            <a:rect r="r" b="b" t="t" l="l"/>
            <a:pathLst>
              <a:path h="767167" w="542441">
                <a:moveTo>
                  <a:pt x="0" y="0"/>
                </a:moveTo>
                <a:lnTo>
                  <a:pt x="542441" y="0"/>
                </a:lnTo>
                <a:lnTo>
                  <a:pt x="542441" y="767167"/>
                </a:lnTo>
                <a:lnTo>
                  <a:pt x="0" y="767167"/>
                </a:lnTo>
                <a:lnTo>
                  <a:pt x="0" y="0"/>
                </a:lnTo>
                <a:close/>
              </a:path>
            </a:pathLst>
          </a:custGeom>
          <a:blipFill>
            <a:blip r:embed="rId12"/>
            <a:stretch>
              <a:fillRect l="-20714" t="0" r="-20714" b="0"/>
            </a:stretch>
          </a:blipFill>
        </p:spPr>
      </p:sp>
      <p:sp>
        <p:nvSpPr>
          <p:cNvPr name="Freeform 13" id="13"/>
          <p:cNvSpPr/>
          <p:nvPr/>
        </p:nvSpPr>
        <p:spPr>
          <a:xfrm flipH="false" flipV="false" rot="0">
            <a:off x="3414511" y="2288092"/>
            <a:ext cx="392242" cy="554743"/>
          </a:xfrm>
          <a:custGeom>
            <a:avLst/>
            <a:gdLst/>
            <a:ahLst/>
            <a:cxnLst/>
            <a:rect r="r" b="b" t="t" l="l"/>
            <a:pathLst>
              <a:path h="554743" w="392242">
                <a:moveTo>
                  <a:pt x="0" y="0"/>
                </a:moveTo>
                <a:lnTo>
                  <a:pt x="392242" y="0"/>
                </a:lnTo>
                <a:lnTo>
                  <a:pt x="392242" y="554743"/>
                </a:lnTo>
                <a:lnTo>
                  <a:pt x="0" y="554743"/>
                </a:lnTo>
                <a:lnTo>
                  <a:pt x="0" y="0"/>
                </a:lnTo>
                <a:close/>
              </a:path>
            </a:pathLst>
          </a:custGeom>
          <a:blipFill>
            <a:blip r:embed="rId13"/>
            <a:stretch>
              <a:fillRect l="-20714" t="0" r="-20714" b="0"/>
            </a:stretch>
          </a:blipFill>
        </p:spPr>
      </p:sp>
      <p:sp>
        <p:nvSpPr>
          <p:cNvPr name="Freeform 14" id="14"/>
          <p:cNvSpPr/>
          <p:nvPr/>
        </p:nvSpPr>
        <p:spPr>
          <a:xfrm flipH="false" flipV="false" rot="0">
            <a:off x="1717781" y="2565463"/>
            <a:ext cx="322481" cy="456081"/>
          </a:xfrm>
          <a:custGeom>
            <a:avLst/>
            <a:gdLst/>
            <a:ahLst/>
            <a:cxnLst/>
            <a:rect r="r" b="b" t="t" l="l"/>
            <a:pathLst>
              <a:path h="456081" w="322481">
                <a:moveTo>
                  <a:pt x="0" y="0"/>
                </a:moveTo>
                <a:lnTo>
                  <a:pt x="322481" y="0"/>
                </a:lnTo>
                <a:lnTo>
                  <a:pt x="322481" y="456081"/>
                </a:lnTo>
                <a:lnTo>
                  <a:pt x="0" y="456081"/>
                </a:lnTo>
                <a:lnTo>
                  <a:pt x="0" y="0"/>
                </a:lnTo>
                <a:close/>
              </a:path>
            </a:pathLst>
          </a:custGeom>
          <a:blipFill>
            <a:blip r:embed="rId12"/>
            <a:stretch>
              <a:fillRect l="-20714" t="0" r="-20714" b="0"/>
            </a:stretch>
          </a:blipFill>
        </p:spPr>
      </p:sp>
      <p:sp>
        <p:nvSpPr>
          <p:cNvPr name="Freeform 15" id="15"/>
          <p:cNvSpPr/>
          <p:nvPr/>
        </p:nvSpPr>
        <p:spPr>
          <a:xfrm flipH="false" flipV="false" rot="0">
            <a:off x="2435834" y="2288092"/>
            <a:ext cx="483722" cy="684121"/>
          </a:xfrm>
          <a:custGeom>
            <a:avLst/>
            <a:gdLst/>
            <a:ahLst/>
            <a:cxnLst/>
            <a:rect r="r" b="b" t="t" l="l"/>
            <a:pathLst>
              <a:path h="684121" w="483722">
                <a:moveTo>
                  <a:pt x="0" y="0"/>
                </a:moveTo>
                <a:lnTo>
                  <a:pt x="483723" y="0"/>
                </a:lnTo>
                <a:lnTo>
                  <a:pt x="483723" y="684121"/>
                </a:lnTo>
                <a:lnTo>
                  <a:pt x="0" y="684121"/>
                </a:lnTo>
                <a:lnTo>
                  <a:pt x="0" y="0"/>
                </a:lnTo>
                <a:close/>
              </a:path>
            </a:pathLst>
          </a:custGeom>
          <a:blipFill>
            <a:blip r:embed="rId13"/>
            <a:stretch>
              <a:fillRect l="-20714" t="0" r="-20714" b="0"/>
            </a:stretch>
          </a:blipFill>
        </p:spPr>
      </p:sp>
      <p:sp>
        <p:nvSpPr>
          <p:cNvPr name="Freeform 16" id="16"/>
          <p:cNvSpPr/>
          <p:nvPr/>
        </p:nvSpPr>
        <p:spPr>
          <a:xfrm flipH="false" flipV="false" rot="0">
            <a:off x="4643669" y="1361943"/>
            <a:ext cx="322481" cy="456081"/>
          </a:xfrm>
          <a:custGeom>
            <a:avLst/>
            <a:gdLst/>
            <a:ahLst/>
            <a:cxnLst/>
            <a:rect r="r" b="b" t="t" l="l"/>
            <a:pathLst>
              <a:path h="456081" w="322481">
                <a:moveTo>
                  <a:pt x="0" y="0"/>
                </a:moveTo>
                <a:lnTo>
                  <a:pt x="322481" y="0"/>
                </a:lnTo>
                <a:lnTo>
                  <a:pt x="322481" y="456080"/>
                </a:lnTo>
                <a:lnTo>
                  <a:pt x="0" y="456080"/>
                </a:lnTo>
                <a:lnTo>
                  <a:pt x="0" y="0"/>
                </a:lnTo>
                <a:close/>
              </a:path>
            </a:pathLst>
          </a:custGeom>
          <a:blipFill>
            <a:blip r:embed="rId12"/>
            <a:stretch>
              <a:fillRect l="-20714" t="0" r="-20714" b="0"/>
            </a:stretch>
          </a:blipFill>
        </p:spPr>
      </p:sp>
      <p:sp>
        <p:nvSpPr>
          <p:cNvPr name="Freeform 17" id="17"/>
          <p:cNvSpPr/>
          <p:nvPr/>
        </p:nvSpPr>
        <p:spPr>
          <a:xfrm flipH="false" flipV="false" rot="0">
            <a:off x="2369107" y="3983356"/>
            <a:ext cx="617178" cy="872866"/>
          </a:xfrm>
          <a:custGeom>
            <a:avLst/>
            <a:gdLst/>
            <a:ahLst/>
            <a:cxnLst/>
            <a:rect r="r" b="b" t="t" l="l"/>
            <a:pathLst>
              <a:path h="872866" w="617178">
                <a:moveTo>
                  <a:pt x="0" y="0"/>
                </a:moveTo>
                <a:lnTo>
                  <a:pt x="617177" y="0"/>
                </a:lnTo>
                <a:lnTo>
                  <a:pt x="617177" y="872866"/>
                </a:lnTo>
                <a:lnTo>
                  <a:pt x="0" y="872866"/>
                </a:lnTo>
                <a:lnTo>
                  <a:pt x="0" y="0"/>
                </a:lnTo>
                <a:close/>
              </a:path>
            </a:pathLst>
          </a:custGeom>
          <a:blipFill>
            <a:blip r:embed="rId13"/>
            <a:stretch>
              <a:fillRect l="-20714" t="0" r="-20714" b="0"/>
            </a:stretch>
          </a:blipFill>
        </p:spPr>
      </p:sp>
      <p:sp>
        <p:nvSpPr>
          <p:cNvPr name="Freeform 18" id="18"/>
          <p:cNvSpPr/>
          <p:nvPr/>
        </p:nvSpPr>
        <p:spPr>
          <a:xfrm flipH="false" flipV="false" rot="0">
            <a:off x="4966150" y="2386754"/>
            <a:ext cx="322481" cy="456081"/>
          </a:xfrm>
          <a:custGeom>
            <a:avLst/>
            <a:gdLst/>
            <a:ahLst/>
            <a:cxnLst/>
            <a:rect r="r" b="b" t="t" l="l"/>
            <a:pathLst>
              <a:path h="456081" w="322481">
                <a:moveTo>
                  <a:pt x="0" y="0"/>
                </a:moveTo>
                <a:lnTo>
                  <a:pt x="322482" y="0"/>
                </a:lnTo>
                <a:lnTo>
                  <a:pt x="322482" y="456081"/>
                </a:lnTo>
                <a:lnTo>
                  <a:pt x="0" y="456081"/>
                </a:lnTo>
                <a:lnTo>
                  <a:pt x="0" y="0"/>
                </a:lnTo>
                <a:close/>
              </a:path>
            </a:pathLst>
          </a:custGeom>
          <a:blipFill>
            <a:blip r:embed="rId10"/>
            <a:stretch>
              <a:fillRect l="-20714" t="0" r="-20714" b="0"/>
            </a:stretch>
          </a:blipFill>
        </p:spPr>
      </p:sp>
      <p:sp>
        <p:nvSpPr>
          <p:cNvPr name="Freeform 19" id="19"/>
          <p:cNvSpPr/>
          <p:nvPr/>
        </p:nvSpPr>
        <p:spPr>
          <a:xfrm flipH="false" flipV="false" rot="0">
            <a:off x="4991514" y="3406103"/>
            <a:ext cx="135877" cy="192168"/>
          </a:xfrm>
          <a:custGeom>
            <a:avLst/>
            <a:gdLst/>
            <a:ahLst/>
            <a:cxnLst/>
            <a:rect r="r" b="b" t="t" l="l"/>
            <a:pathLst>
              <a:path h="192168" w="135877">
                <a:moveTo>
                  <a:pt x="0" y="0"/>
                </a:moveTo>
                <a:lnTo>
                  <a:pt x="135877" y="0"/>
                </a:lnTo>
                <a:lnTo>
                  <a:pt x="135877" y="192169"/>
                </a:lnTo>
                <a:lnTo>
                  <a:pt x="0" y="192169"/>
                </a:lnTo>
                <a:lnTo>
                  <a:pt x="0" y="0"/>
                </a:lnTo>
                <a:close/>
              </a:path>
            </a:pathLst>
          </a:custGeom>
          <a:blipFill>
            <a:blip r:embed="rId12"/>
            <a:stretch>
              <a:fillRect l="-20714" t="0" r="-20714" b="0"/>
            </a:stretch>
          </a:blipFill>
        </p:spPr>
      </p:sp>
      <p:sp>
        <p:nvSpPr>
          <p:cNvPr name="Freeform 20" id="20"/>
          <p:cNvSpPr/>
          <p:nvPr/>
        </p:nvSpPr>
        <p:spPr>
          <a:xfrm flipH="false" flipV="false" rot="0">
            <a:off x="1634062" y="2842835"/>
            <a:ext cx="106207" cy="150207"/>
          </a:xfrm>
          <a:custGeom>
            <a:avLst/>
            <a:gdLst/>
            <a:ahLst/>
            <a:cxnLst/>
            <a:rect r="r" b="b" t="t" l="l"/>
            <a:pathLst>
              <a:path h="150207" w="106207">
                <a:moveTo>
                  <a:pt x="0" y="0"/>
                </a:moveTo>
                <a:lnTo>
                  <a:pt x="106207" y="0"/>
                </a:lnTo>
                <a:lnTo>
                  <a:pt x="106207" y="150206"/>
                </a:lnTo>
                <a:lnTo>
                  <a:pt x="0" y="150206"/>
                </a:lnTo>
                <a:lnTo>
                  <a:pt x="0" y="0"/>
                </a:lnTo>
                <a:close/>
              </a:path>
            </a:pathLst>
          </a:custGeom>
          <a:blipFill>
            <a:blip r:embed="rId7"/>
            <a:stretch>
              <a:fillRect l="-20714" t="0" r="-20714" b="0"/>
            </a:stretch>
          </a:blipFill>
        </p:spPr>
      </p:sp>
      <p:sp>
        <p:nvSpPr>
          <p:cNvPr name="Freeform 21" id="21"/>
          <p:cNvSpPr/>
          <p:nvPr/>
        </p:nvSpPr>
        <p:spPr>
          <a:xfrm flipH="false" flipV="false" rot="0">
            <a:off x="2260969" y="1512149"/>
            <a:ext cx="216275" cy="305874"/>
          </a:xfrm>
          <a:custGeom>
            <a:avLst/>
            <a:gdLst/>
            <a:ahLst/>
            <a:cxnLst/>
            <a:rect r="r" b="b" t="t" l="l"/>
            <a:pathLst>
              <a:path h="305874" w="216275">
                <a:moveTo>
                  <a:pt x="0" y="0"/>
                </a:moveTo>
                <a:lnTo>
                  <a:pt x="216275" y="0"/>
                </a:lnTo>
                <a:lnTo>
                  <a:pt x="216275" y="305874"/>
                </a:lnTo>
                <a:lnTo>
                  <a:pt x="0" y="305874"/>
                </a:lnTo>
                <a:lnTo>
                  <a:pt x="0" y="0"/>
                </a:lnTo>
                <a:close/>
              </a:path>
            </a:pathLst>
          </a:custGeom>
          <a:blipFill>
            <a:blip r:embed="rId12"/>
            <a:stretch>
              <a:fillRect l="-20714" t="0" r="-20714" b="0"/>
            </a:stretch>
          </a:blipFill>
        </p:spPr>
      </p:sp>
      <p:sp>
        <p:nvSpPr>
          <p:cNvPr name="Freeform 22" id="22"/>
          <p:cNvSpPr/>
          <p:nvPr/>
        </p:nvSpPr>
        <p:spPr>
          <a:xfrm flipH="false" flipV="false" rot="0">
            <a:off x="1417018" y="3226014"/>
            <a:ext cx="177898" cy="251599"/>
          </a:xfrm>
          <a:custGeom>
            <a:avLst/>
            <a:gdLst/>
            <a:ahLst/>
            <a:cxnLst/>
            <a:rect r="r" b="b" t="t" l="l"/>
            <a:pathLst>
              <a:path h="251599" w="177898">
                <a:moveTo>
                  <a:pt x="0" y="0"/>
                </a:moveTo>
                <a:lnTo>
                  <a:pt x="177899" y="0"/>
                </a:lnTo>
                <a:lnTo>
                  <a:pt x="177899" y="251599"/>
                </a:lnTo>
                <a:lnTo>
                  <a:pt x="0" y="251599"/>
                </a:lnTo>
                <a:lnTo>
                  <a:pt x="0" y="0"/>
                </a:lnTo>
                <a:close/>
              </a:path>
            </a:pathLst>
          </a:custGeom>
          <a:blipFill>
            <a:blip r:embed="rId11"/>
            <a:stretch>
              <a:fillRect l="-20714" t="0" r="-20714" b="0"/>
            </a:stretch>
          </a:blipFill>
        </p:spPr>
      </p:sp>
      <p:sp>
        <p:nvSpPr>
          <p:cNvPr name="Freeform 23" id="23"/>
          <p:cNvSpPr/>
          <p:nvPr/>
        </p:nvSpPr>
        <p:spPr>
          <a:xfrm flipH="false" flipV="false" rot="0">
            <a:off x="4749876" y="2135155"/>
            <a:ext cx="177898" cy="251599"/>
          </a:xfrm>
          <a:custGeom>
            <a:avLst/>
            <a:gdLst/>
            <a:ahLst/>
            <a:cxnLst/>
            <a:rect r="r" b="b" t="t" l="l"/>
            <a:pathLst>
              <a:path h="251599" w="177898">
                <a:moveTo>
                  <a:pt x="0" y="0"/>
                </a:moveTo>
                <a:lnTo>
                  <a:pt x="177898" y="0"/>
                </a:lnTo>
                <a:lnTo>
                  <a:pt x="177898" y="251599"/>
                </a:lnTo>
                <a:lnTo>
                  <a:pt x="0" y="251599"/>
                </a:lnTo>
                <a:lnTo>
                  <a:pt x="0" y="0"/>
                </a:lnTo>
                <a:close/>
              </a:path>
            </a:pathLst>
          </a:custGeom>
          <a:blipFill>
            <a:blip r:embed="rId12"/>
            <a:stretch>
              <a:fillRect l="-20714" t="0" r="-20714" b="0"/>
            </a:stretch>
          </a:blipFill>
        </p:spPr>
      </p:sp>
      <p:sp>
        <p:nvSpPr>
          <p:cNvPr name="Freeform 24" id="24"/>
          <p:cNvSpPr/>
          <p:nvPr/>
        </p:nvSpPr>
        <p:spPr>
          <a:xfrm flipH="false" flipV="false" rot="0">
            <a:off x="2116386" y="2010721"/>
            <a:ext cx="144583" cy="204482"/>
          </a:xfrm>
          <a:custGeom>
            <a:avLst/>
            <a:gdLst/>
            <a:ahLst/>
            <a:cxnLst/>
            <a:rect r="r" b="b" t="t" l="l"/>
            <a:pathLst>
              <a:path h="204482" w="144583">
                <a:moveTo>
                  <a:pt x="0" y="0"/>
                </a:moveTo>
                <a:lnTo>
                  <a:pt x="144583" y="0"/>
                </a:lnTo>
                <a:lnTo>
                  <a:pt x="144583" y="204482"/>
                </a:lnTo>
                <a:lnTo>
                  <a:pt x="0" y="204482"/>
                </a:lnTo>
                <a:lnTo>
                  <a:pt x="0" y="0"/>
                </a:lnTo>
                <a:close/>
              </a:path>
            </a:pathLst>
          </a:custGeom>
          <a:blipFill>
            <a:blip r:embed="rId7"/>
            <a:stretch>
              <a:fillRect l="-20714" t="0" r="-20714" b="0"/>
            </a:stretch>
          </a:blipFill>
        </p:spPr>
      </p:sp>
      <p:sp>
        <p:nvSpPr>
          <p:cNvPr name="Freeform 25" id="25"/>
          <p:cNvSpPr/>
          <p:nvPr/>
        </p:nvSpPr>
        <p:spPr>
          <a:xfrm flipH="false" flipV="false" rot="0">
            <a:off x="3262911" y="1273695"/>
            <a:ext cx="124795" cy="176496"/>
          </a:xfrm>
          <a:custGeom>
            <a:avLst/>
            <a:gdLst/>
            <a:ahLst/>
            <a:cxnLst/>
            <a:rect r="r" b="b" t="t" l="l"/>
            <a:pathLst>
              <a:path h="176496" w="124795">
                <a:moveTo>
                  <a:pt x="0" y="0"/>
                </a:moveTo>
                <a:lnTo>
                  <a:pt x="124795" y="0"/>
                </a:lnTo>
                <a:lnTo>
                  <a:pt x="124795" y="176495"/>
                </a:lnTo>
                <a:lnTo>
                  <a:pt x="0" y="176495"/>
                </a:lnTo>
                <a:lnTo>
                  <a:pt x="0" y="0"/>
                </a:lnTo>
                <a:close/>
              </a:path>
            </a:pathLst>
          </a:custGeom>
          <a:blipFill>
            <a:blip r:embed="rId12"/>
            <a:stretch>
              <a:fillRect l="-20714" t="0" r="-20714" b="0"/>
            </a:stretch>
          </a:blipFill>
        </p:spPr>
      </p:sp>
      <p:sp>
        <p:nvSpPr>
          <p:cNvPr name="Freeform 26" id="26"/>
          <p:cNvSpPr/>
          <p:nvPr/>
        </p:nvSpPr>
        <p:spPr>
          <a:xfrm flipH="false" flipV="false" rot="0">
            <a:off x="3467286" y="1361943"/>
            <a:ext cx="89915" cy="127165"/>
          </a:xfrm>
          <a:custGeom>
            <a:avLst/>
            <a:gdLst/>
            <a:ahLst/>
            <a:cxnLst/>
            <a:rect r="r" b="b" t="t" l="l"/>
            <a:pathLst>
              <a:path h="127165" w="89915">
                <a:moveTo>
                  <a:pt x="0" y="0"/>
                </a:moveTo>
                <a:lnTo>
                  <a:pt x="89914" y="0"/>
                </a:lnTo>
                <a:lnTo>
                  <a:pt x="89914" y="127164"/>
                </a:lnTo>
                <a:lnTo>
                  <a:pt x="0" y="127164"/>
                </a:lnTo>
                <a:lnTo>
                  <a:pt x="0" y="0"/>
                </a:lnTo>
                <a:close/>
              </a:path>
            </a:pathLst>
          </a:custGeom>
          <a:blipFill>
            <a:blip r:embed="rId12"/>
            <a:stretch>
              <a:fillRect l="-20714" t="0" r="-20714" b="0"/>
            </a:stretch>
          </a:blipFill>
        </p:spPr>
      </p:sp>
      <p:sp>
        <p:nvSpPr>
          <p:cNvPr name="Freeform 27" id="27"/>
          <p:cNvSpPr/>
          <p:nvPr/>
        </p:nvSpPr>
        <p:spPr>
          <a:xfrm flipH="false" flipV="false" rot="0">
            <a:off x="1879022" y="2288092"/>
            <a:ext cx="251155" cy="355205"/>
          </a:xfrm>
          <a:custGeom>
            <a:avLst/>
            <a:gdLst/>
            <a:ahLst/>
            <a:cxnLst/>
            <a:rect r="r" b="b" t="t" l="l"/>
            <a:pathLst>
              <a:path h="355205" w="251155">
                <a:moveTo>
                  <a:pt x="0" y="0"/>
                </a:moveTo>
                <a:lnTo>
                  <a:pt x="251155" y="0"/>
                </a:lnTo>
                <a:lnTo>
                  <a:pt x="251155" y="355205"/>
                </a:lnTo>
                <a:lnTo>
                  <a:pt x="0" y="355205"/>
                </a:lnTo>
                <a:lnTo>
                  <a:pt x="0" y="0"/>
                </a:lnTo>
                <a:close/>
              </a:path>
            </a:pathLst>
          </a:custGeom>
          <a:blipFill>
            <a:blip r:embed="rId12"/>
            <a:stretch>
              <a:fillRect l="-20714" t="0" r="-20714" b="0"/>
            </a:stretch>
          </a:blipFill>
        </p:spPr>
      </p:sp>
      <p:sp>
        <p:nvSpPr>
          <p:cNvPr name="Freeform 28" id="28"/>
          <p:cNvSpPr/>
          <p:nvPr/>
        </p:nvSpPr>
        <p:spPr>
          <a:xfrm flipH="false" flipV="false" rot="0">
            <a:off x="2569558" y="1807087"/>
            <a:ext cx="216275" cy="305874"/>
          </a:xfrm>
          <a:custGeom>
            <a:avLst/>
            <a:gdLst/>
            <a:ahLst/>
            <a:cxnLst/>
            <a:rect r="r" b="b" t="t" l="l"/>
            <a:pathLst>
              <a:path h="305874" w="216275">
                <a:moveTo>
                  <a:pt x="0" y="0"/>
                </a:moveTo>
                <a:lnTo>
                  <a:pt x="216275" y="0"/>
                </a:lnTo>
                <a:lnTo>
                  <a:pt x="216275" y="305875"/>
                </a:lnTo>
                <a:lnTo>
                  <a:pt x="0" y="305875"/>
                </a:lnTo>
                <a:lnTo>
                  <a:pt x="0" y="0"/>
                </a:lnTo>
                <a:close/>
              </a:path>
            </a:pathLst>
          </a:custGeom>
          <a:blipFill>
            <a:blip r:embed="rId7"/>
            <a:stretch>
              <a:fillRect l="-20714" t="0" r="-20714" b="0"/>
            </a:stretch>
          </a:blipFill>
        </p:spPr>
      </p:sp>
      <p:sp>
        <p:nvSpPr>
          <p:cNvPr name="Freeform 29" id="29"/>
          <p:cNvSpPr/>
          <p:nvPr/>
        </p:nvSpPr>
        <p:spPr>
          <a:xfrm flipH="false" flipV="false" rot="0">
            <a:off x="2004599" y="4192597"/>
            <a:ext cx="160641" cy="227192"/>
          </a:xfrm>
          <a:custGeom>
            <a:avLst/>
            <a:gdLst/>
            <a:ahLst/>
            <a:cxnLst/>
            <a:rect r="r" b="b" t="t" l="l"/>
            <a:pathLst>
              <a:path h="227192" w="160641">
                <a:moveTo>
                  <a:pt x="0" y="0"/>
                </a:moveTo>
                <a:lnTo>
                  <a:pt x="160641" y="0"/>
                </a:lnTo>
                <a:lnTo>
                  <a:pt x="160641" y="227192"/>
                </a:lnTo>
                <a:lnTo>
                  <a:pt x="0" y="227192"/>
                </a:lnTo>
                <a:lnTo>
                  <a:pt x="0" y="0"/>
                </a:lnTo>
                <a:close/>
              </a:path>
            </a:pathLst>
          </a:custGeom>
          <a:blipFill>
            <a:blip r:embed="rId12"/>
            <a:stretch>
              <a:fillRect l="-20714" t="0" r="-20714" b="0"/>
            </a:stretch>
          </a:blipFill>
        </p:spPr>
      </p:sp>
      <p:sp>
        <p:nvSpPr>
          <p:cNvPr name="Freeform 30" id="30"/>
          <p:cNvSpPr/>
          <p:nvPr/>
        </p:nvSpPr>
        <p:spPr>
          <a:xfrm flipH="false" flipV="false" rot="0">
            <a:off x="4173788" y="1755026"/>
            <a:ext cx="144949" cy="204999"/>
          </a:xfrm>
          <a:custGeom>
            <a:avLst/>
            <a:gdLst/>
            <a:ahLst/>
            <a:cxnLst/>
            <a:rect r="r" b="b" t="t" l="l"/>
            <a:pathLst>
              <a:path h="204999" w="144949">
                <a:moveTo>
                  <a:pt x="0" y="0"/>
                </a:moveTo>
                <a:lnTo>
                  <a:pt x="144949" y="0"/>
                </a:lnTo>
                <a:lnTo>
                  <a:pt x="144949" y="204998"/>
                </a:lnTo>
                <a:lnTo>
                  <a:pt x="0" y="204998"/>
                </a:lnTo>
                <a:lnTo>
                  <a:pt x="0" y="0"/>
                </a:lnTo>
                <a:close/>
              </a:path>
            </a:pathLst>
          </a:custGeom>
          <a:blipFill>
            <a:blip r:embed="rId14"/>
            <a:stretch>
              <a:fillRect l="-20714" t="0" r="-20714" b="0"/>
            </a:stretch>
          </a:blipFill>
        </p:spPr>
      </p:sp>
      <p:sp>
        <p:nvSpPr>
          <p:cNvPr name="Freeform 31" id="31"/>
          <p:cNvSpPr/>
          <p:nvPr/>
        </p:nvSpPr>
        <p:spPr>
          <a:xfrm flipH="false" flipV="false" rot="0">
            <a:off x="4427394" y="1361943"/>
            <a:ext cx="214344" cy="303144"/>
          </a:xfrm>
          <a:custGeom>
            <a:avLst/>
            <a:gdLst/>
            <a:ahLst/>
            <a:cxnLst/>
            <a:rect r="r" b="b" t="t" l="l"/>
            <a:pathLst>
              <a:path h="303144" w="214344">
                <a:moveTo>
                  <a:pt x="0" y="0"/>
                </a:moveTo>
                <a:lnTo>
                  <a:pt x="214344" y="0"/>
                </a:lnTo>
                <a:lnTo>
                  <a:pt x="214344" y="303143"/>
                </a:lnTo>
                <a:lnTo>
                  <a:pt x="0" y="303143"/>
                </a:lnTo>
                <a:lnTo>
                  <a:pt x="0" y="0"/>
                </a:lnTo>
                <a:close/>
              </a:path>
            </a:pathLst>
          </a:custGeom>
          <a:blipFill>
            <a:blip r:embed="rId12"/>
            <a:stretch>
              <a:fillRect l="-20714" t="0" r="-20714" b="0"/>
            </a:stretch>
          </a:blipFill>
        </p:spPr>
      </p:sp>
      <p:sp>
        <p:nvSpPr>
          <p:cNvPr name="Freeform 32" id="32"/>
          <p:cNvSpPr/>
          <p:nvPr/>
        </p:nvSpPr>
        <p:spPr>
          <a:xfrm flipH="false" flipV="false" rot="0">
            <a:off x="2703282" y="1929951"/>
            <a:ext cx="216275" cy="305874"/>
          </a:xfrm>
          <a:custGeom>
            <a:avLst/>
            <a:gdLst/>
            <a:ahLst/>
            <a:cxnLst/>
            <a:rect r="r" b="b" t="t" l="l"/>
            <a:pathLst>
              <a:path h="305874" w="216275">
                <a:moveTo>
                  <a:pt x="0" y="0"/>
                </a:moveTo>
                <a:lnTo>
                  <a:pt x="216275" y="0"/>
                </a:lnTo>
                <a:lnTo>
                  <a:pt x="216275" y="305874"/>
                </a:lnTo>
                <a:lnTo>
                  <a:pt x="0" y="305874"/>
                </a:lnTo>
                <a:lnTo>
                  <a:pt x="0" y="0"/>
                </a:lnTo>
                <a:close/>
              </a:path>
            </a:pathLst>
          </a:custGeom>
          <a:blipFill>
            <a:blip r:embed="rId12"/>
            <a:stretch>
              <a:fillRect l="-20714" t="0" r="-20714" b="0"/>
            </a:stretch>
          </a:blipFill>
        </p:spPr>
      </p:sp>
      <p:sp>
        <p:nvSpPr>
          <p:cNvPr name="Freeform 33" id="33"/>
          <p:cNvSpPr/>
          <p:nvPr/>
        </p:nvSpPr>
        <p:spPr>
          <a:xfrm flipH="false" flipV="false" rot="0">
            <a:off x="1360395" y="3598272"/>
            <a:ext cx="216275" cy="305874"/>
          </a:xfrm>
          <a:custGeom>
            <a:avLst/>
            <a:gdLst/>
            <a:ahLst/>
            <a:cxnLst/>
            <a:rect r="r" b="b" t="t" l="l"/>
            <a:pathLst>
              <a:path h="305874" w="216275">
                <a:moveTo>
                  <a:pt x="0" y="0"/>
                </a:moveTo>
                <a:lnTo>
                  <a:pt x="216274" y="0"/>
                </a:lnTo>
                <a:lnTo>
                  <a:pt x="216274" y="305874"/>
                </a:lnTo>
                <a:lnTo>
                  <a:pt x="0" y="305874"/>
                </a:lnTo>
                <a:lnTo>
                  <a:pt x="0" y="0"/>
                </a:lnTo>
                <a:close/>
              </a:path>
            </a:pathLst>
          </a:custGeom>
          <a:blipFill>
            <a:blip r:embed="rId12"/>
            <a:stretch>
              <a:fillRect l="-20714" t="0" r="-20714" b="0"/>
            </a:stretch>
          </a:blipFill>
        </p:spPr>
      </p:sp>
      <p:sp>
        <p:nvSpPr>
          <p:cNvPr name="Freeform 34" id="34"/>
          <p:cNvSpPr/>
          <p:nvPr/>
        </p:nvSpPr>
        <p:spPr>
          <a:xfrm flipH="false" flipV="false" rot="0">
            <a:off x="2332295" y="4365439"/>
            <a:ext cx="144949" cy="204999"/>
          </a:xfrm>
          <a:custGeom>
            <a:avLst/>
            <a:gdLst/>
            <a:ahLst/>
            <a:cxnLst/>
            <a:rect r="r" b="b" t="t" l="l"/>
            <a:pathLst>
              <a:path h="204999" w="144949">
                <a:moveTo>
                  <a:pt x="0" y="0"/>
                </a:moveTo>
                <a:lnTo>
                  <a:pt x="144949" y="0"/>
                </a:lnTo>
                <a:lnTo>
                  <a:pt x="144949" y="204998"/>
                </a:lnTo>
                <a:lnTo>
                  <a:pt x="0" y="204998"/>
                </a:lnTo>
                <a:lnTo>
                  <a:pt x="0" y="0"/>
                </a:lnTo>
                <a:close/>
              </a:path>
            </a:pathLst>
          </a:custGeom>
          <a:blipFill>
            <a:blip r:embed="rId12"/>
            <a:stretch>
              <a:fillRect l="-20714" t="0" r="-20714" b="0"/>
            </a:stretch>
          </a:blipFill>
        </p:spPr>
      </p:sp>
      <p:sp>
        <p:nvSpPr>
          <p:cNvPr name="Freeform 35" id="35"/>
          <p:cNvSpPr/>
          <p:nvPr/>
        </p:nvSpPr>
        <p:spPr>
          <a:xfrm flipH="false" flipV="false" rot="0">
            <a:off x="2986284" y="4153256"/>
            <a:ext cx="216275" cy="305874"/>
          </a:xfrm>
          <a:custGeom>
            <a:avLst/>
            <a:gdLst/>
            <a:ahLst/>
            <a:cxnLst/>
            <a:rect r="r" b="b" t="t" l="l"/>
            <a:pathLst>
              <a:path h="305874" w="216275">
                <a:moveTo>
                  <a:pt x="0" y="0"/>
                </a:moveTo>
                <a:lnTo>
                  <a:pt x="216275" y="0"/>
                </a:lnTo>
                <a:lnTo>
                  <a:pt x="216275" y="305874"/>
                </a:lnTo>
                <a:lnTo>
                  <a:pt x="0" y="305874"/>
                </a:lnTo>
                <a:lnTo>
                  <a:pt x="0" y="0"/>
                </a:lnTo>
                <a:close/>
              </a:path>
            </a:pathLst>
          </a:custGeom>
          <a:blipFill>
            <a:blip r:embed="rId12"/>
            <a:stretch>
              <a:fillRect l="-20714" t="0" r="-20714" b="0"/>
            </a:stretch>
          </a:blipFill>
        </p:spPr>
      </p:sp>
      <p:sp>
        <p:nvSpPr>
          <p:cNvPr name="Freeform 36" id="36"/>
          <p:cNvSpPr/>
          <p:nvPr/>
        </p:nvSpPr>
        <p:spPr>
          <a:xfrm flipH="false" flipV="false" rot="0">
            <a:off x="3688792" y="3713234"/>
            <a:ext cx="379869" cy="537243"/>
          </a:xfrm>
          <a:custGeom>
            <a:avLst/>
            <a:gdLst/>
            <a:ahLst/>
            <a:cxnLst/>
            <a:rect r="r" b="b" t="t" l="l"/>
            <a:pathLst>
              <a:path h="537243" w="379869">
                <a:moveTo>
                  <a:pt x="0" y="0"/>
                </a:moveTo>
                <a:lnTo>
                  <a:pt x="379869" y="0"/>
                </a:lnTo>
                <a:lnTo>
                  <a:pt x="379869" y="537243"/>
                </a:lnTo>
                <a:lnTo>
                  <a:pt x="0" y="537243"/>
                </a:lnTo>
                <a:lnTo>
                  <a:pt x="0" y="0"/>
                </a:lnTo>
                <a:close/>
              </a:path>
            </a:pathLst>
          </a:custGeom>
          <a:blipFill>
            <a:blip r:embed="rId8"/>
            <a:stretch>
              <a:fillRect l="-20714" t="0" r="-20714" b="0"/>
            </a:stretch>
          </a:blipFill>
        </p:spPr>
      </p:sp>
      <p:sp>
        <p:nvSpPr>
          <p:cNvPr name="Freeform 37" id="37"/>
          <p:cNvSpPr/>
          <p:nvPr/>
        </p:nvSpPr>
        <p:spPr>
          <a:xfrm flipH="false" flipV="false" rot="0">
            <a:off x="4164465" y="4022763"/>
            <a:ext cx="308543" cy="436367"/>
          </a:xfrm>
          <a:custGeom>
            <a:avLst/>
            <a:gdLst/>
            <a:ahLst/>
            <a:cxnLst/>
            <a:rect r="r" b="b" t="t" l="l"/>
            <a:pathLst>
              <a:path h="436367" w="308543">
                <a:moveTo>
                  <a:pt x="0" y="0"/>
                </a:moveTo>
                <a:lnTo>
                  <a:pt x="308543" y="0"/>
                </a:lnTo>
                <a:lnTo>
                  <a:pt x="308543" y="436367"/>
                </a:lnTo>
                <a:lnTo>
                  <a:pt x="0" y="436367"/>
                </a:lnTo>
                <a:lnTo>
                  <a:pt x="0" y="0"/>
                </a:lnTo>
                <a:close/>
              </a:path>
            </a:pathLst>
          </a:custGeom>
          <a:blipFill>
            <a:blip r:embed="rId8"/>
            <a:stretch>
              <a:fillRect l="-20714" t="0" r="-20714" b="0"/>
            </a:stretch>
          </a:blipFill>
        </p:spPr>
      </p:sp>
      <p:sp>
        <p:nvSpPr>
          <p:cNvPr name="Freeform 38" id="38"/>
          <p:cNvSpPr/>
          <p:nvPr/>
        </p:nvSpPr>
        <p:spPr>
          <a:xfrm flipH="false" flipV="false" rot="0">
            <a:off x="3836919" y="4192597"/>
            <a:ext cx="223651" cy="316306"/>
          </a:xfrm>
          <a:custGeom>
            <a:avLst/>
            <a:gdLst/>
            <a:ahLst/>
            <a:cxnLst/>
            <a:rect r="r" b="b" t="t" l="l"/>
            <a:pathLst>
              <a:path h="316306" w="223651">
                <a:moveTo>
                  <a:pt x="0" y="0"/>
                </a:moveTo>
                <a:lnTo>
                  <a:pt x="223651" y="0"/>
                </a:lnTo>
                <a:lnTo>
                  <a:pt x="223651" y="316306"/>
                </a:lnTo>
                <a:lnTo>
                  <a:pt x="0" y="316306"/>
                </a:lnTo>
                <a:lnTo>
                  <a:pt x="0" y="0"/>
                </a:lnTo>
                <a:close/>
              </a:path>
            </a:pathLst>
          </a:custGeom>
          <a:blipFill>
            <a:blip r:embed="rId12"/>
            <a:stretch>
              <a:fillRect l="-20714" t="0" r="-20714" b="0"/>
            </a:stretch>
          </a:blipFill>
        </p:spPr>
      </p:sp>
      <p:sp>
        <p:nvSpPr>
          <p:cNvPr name="Freeform 39" id="39"/>
          <p:cNvSpPr/>
          <p:nvPr/>
        </p:nvSpPr>
        <p:spPr>
          <a:xfrm flipH="false" flipV="false" rot="0">
            <a:off x="16127628" y="4342489"/>
            <a:ext cx="2924227" cy="2924227"/>
          </a:xfrm>
          <a:custGeom>
            <a:avLst/>
            <a:gdLst/>
            <a:ahLst/>
            <a:cxnLst/>
            <a:rect r="r" b="b" t="t" l="l"/>
            <a:pathLst>
              <a:path h="2924227" w="2924227">
                <a:moveTo>
                  <a:pt x="0" y="0"/>
                </a:moveTo>
                <a:lnTo>
                  <a:pt x="2924227" y="0"/>
                </a:lnTo>
                <a:lnTo>
                  <a:pt x="2924227" y="2924227"/>
                </a:lnTo>
                <a:lnTo>
                  <a:pt x="0" y="29242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0" id="40"/>
          <p:cNvSpPr/>
          <p:nvPr/>
        </p:nvSpPr>
        <p:spPr>
          <a:xfrm flipH="false" flipV="false" rot="0">
            <a:off x="5358680" y="3027402"/>
            <a:ext cx="167882" cy="237434"/>
          </a:xfrm>
          <a:custGeom>
            <a:avLst/>
            <a:gdLst/>
            <a:ahLst/>
            <a:cxnLst/>
            <a:rect r="r" b="b" t="t" l="l"/>
            <a:pathLst>
              <a:path h="237434" w="167882">
                <a:moveTo>
                  <a:pt x="0" y="0"/>
                </a:moveTo>
                <a:lnTo>
                  <a:pt x="167883" y="0"/>
                </a:lnTo>
                <a:lnTo>
                  <a:pt x="167883" y="237434"/>
                </a:lnTo>
                <a:lnTo>
                  <a:pt x="0" y="237434"/>
                </a:lnTo>
                <a:lnTo>
                  <a:pt x="0" y="0"/>
                </a:lnTo>
                <a:close/>
              </a:path>
            </a:pathLst>
          </a:custGeom>
          <a:blipFill>
            <a:blip r:embed="rId12"/>
            <a:stretch>
              <a:fillRect l="-20714" t="0" r="-20714" b="0"/>
            </a:stretch>
          </a:blipFill>
        </p:spPr>
      </p:sp>
      <p:sp>
        <p:nvSpPr>
          <p:cNvPr name="Freeform 41" id="41"/>
          <p:cNvSpPr/>
          <p:nvPr/>
        </p:nvSpPr>
        <p:spPr>
          <a:xfrm flipH="false" flipV="false" rot="0">
            <a:off x="5127391" y="3137482"/>
            <a:ext cx="379869" cy="537243"/>
          </a:xfrm>
          <a:custGeom>
            <a:avLst/>
            <a:gdLst/>
            <a:ahLst/>
            <a:cxnLst/>
            <a:rect r="r" b="b" t="t" l="l"/>
            <a:pathLst>
              <a:path h="537243" w="379869">
                <a:moveTo>
                  <a:pt x="0" y="0"/>
                </a:moveTo>
                <a:lnTo>
                  <a:pt x="379869" y="0"/>
                </a:lnTo>
                <a:lnTo>
                  <a:pt x="379869" y="537243"/>
                </a:lnTo>
                <a:lnTo>
                  <a:pt x="0" y="537243"/>
                </a:lnTo>
                <a:lnTo>
                  <a:pt x="0" y="0"/>
                </a:lnTo>
                <a:close/>
              </a:path>
            </a:pathLst>
          </a:custGeom>
          <a:blipFill>
            <a:blip r:embed="rId10"/>
            <a:stretch>
              <a:fillRect l="-20714" t="0" r="-20714" b="0"/>
            </a:stretch>
          </a:blipFill>
        </p:spPr>
      </p:sp>
      <p:sp>
        <p:nvSpPr>
          <p:cNvPr name="Freeform 42" id="42"/>
          <p:cNvSpPr/>
          <p:nvPr/>
        </p:nvSpPr>
        <p:spPr>
          <a:xfrm flipH="false" flipV="false" rot="0">
            <a:off x="4901444" y="1818023"/>
            <a:ext cx="180142" cy="254772"/>
          </a:xfrm>
          <a:custGeom>
            <a:avLst/>
            <a:gdLst/>
            <a:ahLst/>
            <a:cxnLst/>
            <a:rect r="r" b="b" t="t" l="l"/>
            <a:pathLst>
              <a:path h="254772" w="180142">
                <a:moveTo>
                  <a:pt x="0" y="0"/>
                </a:moveTo>
                <a:lnTo>
                  <a:pt x="180141" y="0"/>
                </a:lnTo>
                <a:lnTo>
                  <a:pt x="180141" y="254772"/>
                </a:lnTo>
                <a:lnTo>
                  <a:pt x="0" y="254772"/>
                </a:lnTo>
                <a:lnTo>
                  <a:pt x="0" y="0"/>
                </a:lnTo>
                <a:close/>
              </a:path>
            </a:pathLst>
          </a:custGeom>
          <a:blipFill>
            <a:blip r:embed="rId7"/>
            <a:stretch>
              <a:fillRect l="-20714" t="0" r="-20714" b="0"/>
            </a:stretch>
          </a:blipFill>
        </p:spPr>
      </p:sp>
      <p:sp>
        <p:nvSpPr>
          <p:cNvPr name="Freeform 43" id="43"/>
          <p:cNvSpPr/>
          <p:nvPr/>
        </p:nvSpPr>
        <p:spPr>
          <a:xfrm flipH="false" flipV="false" rot="0">
            <a:off x="4526225" y="4103483"/>
            <a:ext cx="223651" cy="316306"/>
          </a:xfrm>
          <a:custGeom>
            <a:avLst/>
            <a:gdLst/>
            <a:ahLst/>
            <a:cxnLst/>
            <a:rect r="r" b="b" t="t" l="l"/>
            <a:pathLst>
              <a:path h="316306" w="223651">
                <a:moveTo>
                  <a:pt x="0" y="0"/>
                </a:moveTo>
                <a:lnTo>
                  <a:pt x="223651" y="0"/>
                </a:lnTo>
                <a:lnTo>
                  <a:pt x="223651" y="316306"/>
                </a:lnTo>
                <a:lnTo>
                  <a:pt x="0" y="316306"/>
                </a:lnTo>
                <a:lnTo>
                  <a:pt x="0" y="0"/>
                </a:lnTo>
                <a:close/>
              </a:path>
            </a:pathLst>
          </a:custGeom>
          <a:blipFill>
            <a:blip r:embed="rId12"/>
            <a:stretch>
              <a:fillRect l="-20714" t="0" r="-20714" b="0"/>
            </a:stretch>
          </a:blipFill>
        </p:spPr>
      </p:sp>
      <p:sp>
        <p:nvSpPr>
          <p:cNvPr name="Freeform 44" id="44"/>
          <p:cNvSpPr/>
          <p:nvPr/>
        </p:nvSpPr>
        <p:spPr>
          <a:xfrm flipH="false" flipV="false" rot="0">
            <a:off x="5059453" y="3566682"/>
            <a:ext cx="177918" cy="251627"/>
          </a:xfrm>
          <a:custGeom>
            <a:avLst/>
            <a:gdLst/>
            <a:ahLst/>
            <a:cxnLst/>
            <a:rect r="r" b="b" t="t" l="l"/>
            <a:pathLst>
              <a:path h="251627" w="177918">
                <a:moveTo>
                  <a:pt x="0" y="0"/>
                </a:moveTo>
                <a:lnTo>
                  <a:pt x="177918" y="0"/>
                </a:lnTo>
                <a:lnTo>
                  <a:pt x="177918" y="251627"/>
                </a:lnTo>
                <a:lnTo>
                  <a:pt x="0" y="251627"/>
                </a:lnTo>
                <a:lnTo>
                  <a:pt x="0" y="0"/>
                </a:lnTo>
                <a:close/>
              </a:path>
            </a:pathLst>
          </a:custGeom>
          <a:blipFill>
            <a:blip r:embed="rId12"/>
            <a:stretch>
              <a:fillRect l="-20714" t="0" r="-20714" b="0"/>
            </a:stretch>
          </a:blipFill>
        </p:spPr>
      </p:sp>
      <p:sp>
        <p:nvSpPr>
          <p:cNvPr name="Freeform 45" id="45"/>
          <p:cNvSpPr/>
          <p:nvPr/>
        </p:nvSpPr>
        <p:spPr>
          <a:xfrm flipH="false" flipV="false" rot="0">
            <a:off x="5011956" y="2305125"/>
            <a:ext cx="115435" cy="163258"/>
          </a:xfrm>
          <a:custGeom>
            <a:avLst/>
            <a:gdLst/>
            <a:ahLst/>
            <a:cxnLst/>
            <a:rect r="r" b="b" t="t" l="l"/>
            <a:pathLst>
              <a:path h="163258" w="115435">
                <a:moveTo>
                  <a:pt x="0" y="0"/>
                </a:moveTo>
                <a:lnTo>
                  <a:pt x="115435" y="0"/>
                </a:lnTo>
                <a:lnTo>
                  <a:pt x="115435" y="163258"/>
                </a:lnTo>
                <a:lnTo>
                  <a:pt x="0" y="163258"/>
                </a:lnTo>
                <a:lnTo>
                  <a:pt x="0" y="0"/>
                </a:lnTo>
                <a:close/>
              </a:path>
            </a:pathLst>
          </a:custGeom>
          <a:blipFill>
            <a:blip r:embed="rId12"/>
            <a:stretch>
              <a:fillRect l="-20714" t="0" r="-20714" b="0"/>
            </a:stretch>
          </a:blipFill>
        </p:spPr>
      </p:sp>
      <p:sp>
        <p:nvSpPr>
          <p:cNvPr name="Freeform 46" id="46"/>
          <p:cNvSpPr/>
          <p:nvPr/>
        </p:nvSpPr>
        <p:spPr>
          <a:xfrm flipH="false" flipV="false" rot="0">
            <a:off x="2175179" y="1469670"/>
            <a:ext cx="387855" cy="387855"/>
          </a:xfrm>
          <a:custGeom>
            <a:avLst/>
            <a:gdLst/>
            <a:ahLst/>
            <a:cxnLst/>
            <a:rect r="r" b="b" t="t" l="l"/>
            <a:pathLst>
              <a:path h="387855" w="387855">
                <a:moveTo>
                  <a:pt x="0" y="0"/>
                </a:moveTo>
                <a:lnTo>
                  <a:pt x="387855" y="0"/>
                </a:lnTo>
                <a:lnTo>
                  <a:pt x="387855" y="387855"/>
                </a:lnTo>
                <a:lnTo>
                  <a:pt x="0" y="38785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47" id="47"/>
          <p:cNvSpPr/>
          <p:nvPr/>
        </p:nvSpPr>
        <p:spPr>
          <a:xfrm flipH="false" flipV="false" rot="0">
            <a:off x="4346550" y="1295180"/>
            <a:ext cx="387855" cy="387855"/>
          </a:xfrm>
          <a:custGeom>
            <a:avLst/>
            <a:gdLst/>
            <a:ahLst/>
            <a:cxnLst/>
            <a:rect r="r" b="b" t="t" l="l"/>
            <a:pathLst>
              <a:path h="387855" w="387855">
                <a:moveTo>
                  <a:pt x="0" y="0"/>
                </a:moveTo>
                <a:lnTo>
                  <a:pt x="387855" y="0"/>
                </a:lnTo>
                <a:lnTo>
                  <a:pt x="387855" y="387855"/>
                </a:lnTo>
                <a:lnTo>
                  <a:pt x="0" y="38785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48" id="48"/>
          <p:cNvSpPr/>
          <p:nvPr/>
        </p:nvSpPr>
        <p:spPr>
          <a:xfrm flipH="false" flipV="false" rot="0">
            <a:off x="4860582" y="1799018"/>
            <a:ext cx="261866" cy="261866"/>
          </a:xfrm>
          <a:custGeom>
            <a:avLst/>
            <a:gdLst/>
            <a:ahLst/>
            <a:cxnLst/>
            <a:rect r="r" b="b" t="t" l="l"/>
            <a:pathLst>
              <a:path h="261866" w="261866">
                <a:moveTo>
                  <a:pt x="0" y="0"/>
                </a:moveTo>
                <a:lnTo>
                  <a:pt x="261865" y="0"/>
                </a:lnTo>
                <a:lnTo>
                  <a:pt x="261865" y="261866"/>
                </a:lnTo>
                <a:lnTo>
                  <a:pt x="0" y="26186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49" id="49"/>
          <p:cNvSpPr/>
          <p:nvPr/>
        </p:nvSpPr>
        <p:spPr>
          <a:xfrm flipH="false" flipV="false" rot="0">
            <a:off x="2595977" y="1027372"/>
            <a:ext cx="729331" cy="729331"/>
          </a:xfrm>
          <a:custGeom>
            <a:avLst/>
            <a:gdLst/>
            <a:ahLst/>
            <a:cxnLst/>
            <a:rect r="r" b="b" t="t" l="l"/>
            <a:pathLst>
              <a:path h="729331" w="729331">
                <a:moveTo>
                  <a:pt x="0" y="0"/>
                </a:moveTo>
                <a:lnTo>
                  <a:pt x="729331" y="0"/>
                </a:lnTo>
                <a:lnTo>
                  <a:pt x="729331" y="729331"/>
                </a:lnTo>
                <a:lnTo>
                  <a:pt x="0" y="72933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50" id="50"/>
          <p:cNvSpPr/>
          <p:nvPr/>
        </p:nvSpPr>
        <p:spPr>
          <a:xfrm flipH="false" flipV="false" rot="0">
            <a:off x="3260136" y="1296770"/>
            <a:ext cx="130345" cy="130345"/>
          </a:xfrm>
          <a:custGeom>
            <a:avLst/>
            <a:gdLst/>
            <a:ahLst/>
            <a:cxnLst/>
            <a:rect r="r" b="b" t="t" l="l"/>
            <a:pathLst>
              <a:path h="130345" w="130345">
                <a:moveTo>
                  <a:pt x="0" y="0"/>
                </a:moveTo>
                <a:lnTo>
                  <a:pt x="130345" y="0"/>
                </a:lnTo>
                <a:lnTo>
                  <a:pt x="130345" y="130345"/>
                </a:lnTo>
                <a:lnTo>
                  <a:pt x="0" y="13034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51" id="51"/>
          <p:cNvSpPr/>
          <p:nvPr/>
        </p:nvSpPr>
        <p:spPr>
          <a:xfrm flipH="false" flipV="false" rot="0">
            <a:off x="3456475" y="1371347"/>
            <a:ext cx="111536" cy="111536"/>
          </a:xfrm>
          <a:custGeom>
            <a:avLst/>
            <a:gdLst/>
            <a:ahLst/>
            <a:cxnLst/>
            <a:rect r="r" b="b" t="t" l="l"/>
            <a:pathLst>
              <a:path h="111536" w="111536">
                <a:moveTo>
                  <a:pt x="0" y="0"/>
                </a:moveTo>
                <a:lnTo>
                  <a:pt x="111536" y="0"/>
                </a:lnTo>
                <a:lnTo>
                  <a:pt x="111536" y="111536"/>
                </a:lnTo>
                <a:lnTo>
                  <a:pt x="0" y="11153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52" id="52"/>
          <p:cNvSpPr/>
          <p:nvPr/>
        </p:nvSpPr>
        <p:spPr>
          <a:xfrm flipH="false" flipV="false" rot="0">
            <a:off x="3743624" y="1144633"/>
            <a:ext cx="650075" cy="650075"/>
          </a:xfrm>
          <a:custGeom>
            <a:avLst/>
            <a:gdLst/>
            <a:ahLst/>
            <a:cxnLst/>
            <a:rect r="r" b="b" t="t" l="l"/>
            <a:pathLst>
              <a:path h="650075" w="650075">
                <a:moveTo>
                  <a:pt x="0" y="0"/>
                </a:moveTo>
                <a:lnTo>
                  <a:pt x="650075" y="0"/>
                </a:lnTo>
                <a:lnTo>
                  <a:pt x="650075" y="650074"/>
                </a:lnTo>
                <a:lnTo>
                  <a:pt x="0" y="65007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53" id="53"/>
          <p:cNvSpPr/>
          <p:nvPr/>
        </p:nvSpPr>
        <p:spPr>
          <a:xfrm flipH="false" flipV="false" rot="0">
            <a:off x="4740237" y="2162367"/>
            <a:ext cx="197175" cy="197175"/>
          </a:xfrm>
          <a:custGeom>
            <a:avLst/>
            <a:gdLst/>
            <a:ahLst/>
            <a:cxnLst/>
            <a:rect r="r" b="b" t="t" l="l"/>
            <a:pathLst>
              <a:path h="197175" w="197175">
                <a:moveTo>
                  <a:pt x="0" y="0"/>
                </a:moveTo>
                <a:lnTo>
                  <a:pt x="197175" y="0"/>
                </a:lnTo>
                <a:lnTo>
                  <a:pt x="197175" y="197175"/>
                </a:lnTo>
                <a:lnTo>
                  <a:pt x="0" y="19717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54" id="54"/>
          <p:cNvSpPr/>
          <p:nvPr/>
        </p:nvSpPr>
        <p:spPr>
          <a:xfrm flipH="false" flipV="false" rot="0">
            <a:off x="4638050" y="1413644"/>
            <a:ext cx="341382" cy="341382"/>
          </a:xfrm>
          <a:custGeom>
            <a:avLst/>
            <a:gdLst/>
            <a:ahLst/>
            <a:cxnLst/>
            <a:rect r="r" b="b" t="t" l="l"/>
            <a:pathLst>
              <a:path h="341382" w="341382">
                <a:moveTo>
                  <a:pt x="0" y="0"/>
                </a:moveTo>
                <a:lnTo>
                  <a:pt x="341382" y="0"/>
                </a:lnTo>
                <a:lnTo>
                  <a:pt x="341382" y="341382"/>
                </a:lnTo>
                <a:lnTo>
                  <a:pt x="0" y="341382"/>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55" id="55"/>
          <p:cNvSpPr/>
          <p:nvPr/>
        </p:nvSpPr>
        <p:spPr>
          <a:xfrm flipH="false" flipV="false" rot="0">
            <a:off x="3414511" y="2371536"/>
            <a:ext cx="387855" cy="387855"/>
          </a:xfrm>
          <a:custGeom>
            <a:avLst/>
            <a:gdLst/>
            <a:ahLst/>
            <a:cxnLst/>
            <a:rect r="r" b="b" t="t" l="l"/>
            <a:pathLst>
              <a:path h="387855" w="387855">
                <a:moveTo>
                  <a:pt x="0" y="0"/>
                </a:moveTo>
                <a:lnTo>
                  <a:pt x="387855" y="0"/>
                </a:lnTo>
                <a:lnTo>
                  <a:pt x="387855" y="387855"/>
                </a:lnTo>
                <a:lnTo>
                  <a:pt x="0" y="38785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56" id="56"/>
          <p:cNvSpPr/>
          <p:nvPr/>
        </p:nvSpPr>
        <p:spPr>
          <a:xfrm flipH="false" flipV="false" rot="0">
            <a:off x="4929471" y="2436225"/>
            <a:ext cx="387855" cy="387855"/>
          </a:xfrm>
          <a:custGeom>
            <a:avLst/>
            <a:gdLst/>
            <a:ahLst/>
            <a:cxnLst/>
            <a:rect r="r" b="b" t="t" l="l"/>
            <a:pathLst>
              <a:path h="387855" w="387855">
                <a:moveTo>
                  <a:pt x="0" y="0"/>
                </a:moveTo>
                <a:lnTo>
                  <a:pt x="387855" y="0"/>
                </a:lnTo>
                <a:lnTo>
                  <a:pt x="387855" y="387855"/>
                </a:lnTo>
                <a:lnTo>
                  <a:pt x="0" y="38785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57" id="57"/>
          <p:cNvSpPr/>
          <p:nvPr/>
        </p:nvSpPr>
        <p:spPr>
          <a:xfrm flipH="false" flipV="false" rot="0">
            <a:off x="1685094" y="2599576"/>
            <a:ext cx="387855" cy="387855"/>
          </a:xfrm>
          <a:custGeom>
            <a:avLst/>
            <a:gdLst/>
            <a:ahLst/>
            <a:cxnLst/>
            <a:rect r="r" b="b" t="t" l="l"/>
            <a:pathLst>
              <a:path h="387855" w="387855">
                <a:moveTo>
                  <a:pt x="0" y="0"/>
                </a:moveTo>
                <a:lnTo>
                  <a:pt x="387855" y="0"/>
                </a:lnTo>
                <a:lnTo>
                  <a:pt x="387855" y="387855"/>
                </a:lnTo>
                <a:lnTo>
                  <a:pt x="0" y="38785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58" id="58"/>
          <p:cNvSpPr/>
          <p:nvPr/>
        </p:nvSpPr>
        <p:spPr>
          <a:xfrm flipH="false" flipV="false" rot="0">
            <a:off x="2104824" y="2029108"/>
            <a:ext cx="167707" cy="167707"/>
          </a:xfrm>
          <a:custGeom>
            <a:avLst/>
            <a:gdLst/>
            <a:ahLst/>
            <a:cxnLst/>
            <a:rect r="r" b="b" t="t" l="l"/>
            <a:pathLst>
              <a:path h="167707" w="167707">
                <a:moveTo>
                  <a:pt x="0" y="0"/>
                </a:moveTo>
                <a:lnTo>
                  <a:pt x="167707" y="0"/>
                </a:lnTo>
                <a:lnTo>
                  <a:pt x="167707" y="167707"/>
                </a:lnTo>
                <a:lnTo>
                  <a:pt x="0" y="16770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59" id="59"/>
          <p:cNvSpPr/>
          <p:nvPr/>
        </p:nvSpPr>
        <p:spPr>
          <a:xfrm flipH="false" flipV="false" rot="0">
            <a:off x="1557983" y="1704349"/>
            <a:ext cx="627410" cy="627410"/>
          </a:xfrm>
          <a:custGeom>
            <a:avLst/>
            <a:gdLst/>
            <a:ahLst/>
            <a:cxnLst/>
            <a:rect r="r" b="b" t="t" l="l"/>
            <a:pathLst>
              <a:path h="627410" w="627410">
                <a:moveTo>
                  <a:pt x="0" y="0"/>
                </a:moveTo>
                <a:lnTo>
                  <a:pt x="627410" y="0"/>
                </a:lnTo>
                <a:lnTo>
                  <a:pt x="627410" y="627410"/>
                </a:lnTo>
                <a:lnTo>
                  <a:pt x="0" y="62741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60" id="60"/>
          <p:cNvSpPr/>
          <p:nvPr/>
        </p:nvSpPr>
        <p:spPr>
          <a:xfrm flipH="false" flipV="false" rot="0">
            <a:off x="2698106" y="1965298"/>
            <a:ext cx="221451" cy="221451"/>
          </a:xfrm>
          <a:custGeom>
            <a:avLst/>
            <a:gdLst/>
            <a:ahLst/>
            <a:cxnLst/>
            <a:rect r="r" b="b" t="t" l="l"/>
            <a:pathLst>
              <a:path h="221451" w="221451">
                <a:moveTo>
                  <a:pt x="0" y="0"/>
                </a:moveTo>
                <a:lnTo>
                  <a:pt x="221451" y="0"/>
                </a:lnTo>
                <a:lnTo>
                  <a:pt x="221451" y="221451"/>
                </a:lnTo>
                <a:lnTo>
                  <a:pt x="0" y="22145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61" id="61"/>
          <p:cNvSpPr/>
          <p:nvPr/>
        </p:nvSpPr>
        <p:spPr>
          <a:xfrm flipH="false" flipV="false" rot="0">
            <a:off x="2563034" y="1847708"/>
            <a:ext cx="235179" cy="235179"/>
          </a:xfrm>
          <a:custGeom>
            <a:avLst/>
            <a:gdLst/>
            <a:ahLst/>
            <a:cxnLst/>
            <a:rect r="r" b="b" t="t" l="l"/>
            <a:pathLst>
              <a:path h="235179" w="235179">
                <a:moveTo>
                  <a:pt x="0" y="0"/>
                </a:moveTo>
                <a:lnTo>
                  <a:pt x="235179" y="0"/>
                </a:lnTo>
                <a:lnTo>
                  <a:pt x="235179" y="235180"/>
                </a:lnTo>
                <a:lnTo>
                  <a:pt x="0" y="23518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62" id="62"/>
          <p:cNvSpPr/>
          <p:nvPr/>
        </p:nvSpPr>
        <p:spPr>
          <a:xfrm flipH="false" flipV="false" rot="0">
            <a:off x="4162409" y="1773671"/>
            <a:ext cx="167707" cy="167707"/>
          </a:xfrm>
          <a:custGeom>
            <a:avLst/>
            <a:gdLst/>
            <a:ahLst/>
            <a:cxnLst/>
            <a:rect r="r" b="b" t="t" l="l"/>
            <a:pathLst>
              <a:path h="167707" w="167707">
                <a:moveTo>
                  <a:pt x="0" y="0"/>
                </a:moveTo>
                <a:lnTo>
                  <a:pt x="167707" y="0"/>
                </a:lnTo>
                <a:lnTo>
                  <a:pt x="167707" y="167708"/>
                </a:lnTo>
                <a:lnTo>
                  <a:pt x="0" y="167708"/>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63" id="63"/>
          <p:cNvSpPr/>
          <p:nvPr/>
        </p:nvSpPr>
        <p:spPr>
          <a:xfrm flipH="false" flipV="false" rot="0">
            <a:off x="5127391" y="3212176"/>
            <a:ext cx="387855" cy="387855"/>
          </a:xfrm>
          <a:custGeom>
            <a:avLst/>
            <a:gdLst/>
            <a:ahLst/>
            <a:cxnLst/>
            <a:rect r="r" b="b" t="t" l="l"/>
            <a:pathLst>
              <a:path h="387855" w="387855">
                <a:moveTo>
                  <a:pt x="0" y="0"/>
                </a:moveTo>
                <a:lnTo>
                  <a:pt x="387855" y="0"/>
                </a:lnTo>
                <a:lnTo>
                  <a:pt x="387855" y="387855"/>
                </a:lnTo>
                <a:lnTo>
                  <a:pt x="0" y="38785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64" id="64"/>
          <p:cNvSpPr/>
          <p:nvPr/>
        </p:nvSpPr>
        <p:spPr>
          <a:xfrm flipH="false" flipV="false" rot="0">
            <a:off x="5343316" y="3038176"/>
            <a:ext cx="198612" cy="198612"/>
          </a:xfrm>
          <a:custGeom>
            <a:avLst/>
            <a:gdLst/>
            <a:ahLst/>
            <a:cxnLst/>
            <a:rect r="r" b="b" t="t" l="l"/>
            <a:pathLst>
              <a:path h="198612" w="198612">
                <a:moveTo>
                  <a:pt x="0" y="0"/>
                </a:moveTo>
                <a:lnTo>
                  <a:pt x="198611" y="0"/>
                </a:lnTo>
                <a:lnTo>
                  <a:pt x="198611" y="198612"/>
                </a:lnTo>
                <a:lnTo>
                  <a:pt x="0" y="198612"/>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65" id="65"/>
          <p:cNvSpPr/>
          <p:nvPr/>
        </p:nvSpPr>
        <p:spPr>
          <a:xfrm flipH="false" flipV="false" rot="0">
            <a:off x="3695982" y="3789428"/>
            <a:ext cx="387855" cy="387855"/>
          </a:xfrm>
          <a:custGeom>
            <a:avLst/>
            <a:gdLst/>
            <a:ahLst/>
            <a:cxnLst/>
            <a:rect r="r" b="b" t="t" l="l"/>
            <a:pathLst>
              <a:path h="387855" w="387855">
                <a:moveTo>
                  <a:pt x="0" y="0"/>
                </a:moveTo>
                <a:lnTo>
                  <a:pt x="387855" y="0"/>
                </a:lnTo>
                <a:lnTo>
                  <a:pt x="387855" y="387855"/>
                </a:lnTo>
                <a:lnTo>
                  <a:pt x="0" y="38785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66" id="66"/>
          <p:cNvSpPr/>
          <p:nvPr/>
        </p:nvSpPr>
        <p:spPr>
          <a:xfrm flipH="false" flipV="false" rot="0">
            <a:off x="2461265" y="2426867"/>
            <a:ext cx="432860" cy="432860"/>
          </a:xfrm>
          <a:custGeom>
            <a:avLst/>
            <a:gdLst/>
            <a:ahLst/>
            <a:cxnLst/>
            <a:rect r="r" b="b" t="t" l="l"/>
            <a:pathLst>
              <a:path h="432860" w="432860">
                <a:moveTo>
                  <a:pt x="0" y="0"/>
                </a:moveTo>
                <a:lnTo>
                  <a:pt x="432861" y="0"/>
                </a:lnTo>
                <a:lnTo>
                  <a:pt x="432861" y="432860"/>
                </a:lnTo>
                <a:lnTo>
                  <a:pt x="0" y="43286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67" id="67"/>
          <p:cNvSpPr/>
          <p:nvPr/>
        </p:nvSpPr>
        <p:spPr>
          <a:xfrm flipH="false" flipV="false" rot="0">
            <a:off x="3483060" y="4195544"/>
            <a:ext cx="293890" cy="293890"/>
          </a:xfrm>
          <a:custGeom>
            <a:avLst/>
            <a:gdLst/>
            <a:ahLst/>
            <a:cxnLst/>
            <a:rect r="r" b="b" t="t" l="l"/>
            <a:pathLst>
              <a:path h="293890" w="293890">
                <a:moveTo>
                  <a:pt x="0" y="0"/>
                </a:moveTo>
                <a:lnTo>
                  <a:pt x="293891" y="0"/>
                </a:lnTo>
                <a:lnTo>
                  <a:pt x="293891" y="293891"/>
                </a:lnTo>
                <a:lnTo>
                  <a:pt x="0" y="29389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68" id="68"/>
          <p:cNvSpPr/>
          <p:nvPr/>
        </p:nvSpPr>
        <p:spPr>
          <a:xfrm flipH="false" flipV="false" rot="0">
            <a:off x="4679562" y="3696768"/>
            <a:ext cx="573176" cy="573176"/>
          </a:xfrm>
          <a:custGeom>
            <a:avLst/>
            <a:gdLst/>
            <a:ahLst/>
            <a:cxnLst/>
            <a:rect r="r" b="b" t="t" l="l"/>
            <a:pathLst>
              <a:path h="573176" w="573176">
                <a:moveTo>
                  <a:pt x="0" y="0"/>
                </a:moveTo>
                <a:lnTo>
                  <a:pt x="573176" y="0"/>
                </a:lnTo>
                <a:lnTo>
                  <a:pt x="573176" y="573176"/>
                </a:lnTo>
                <a:lnTo>
                  <a:pt x="0" y="57317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69" id="69"/>
          <p:cNvSpPr/>
          <p:nvPr/>
        </p:nvSpPr>
        <p:spPr>
          <a:xfrm flipH="false" flipV="false" rot="0">
            <a:off x="5066678" y="3625960"/>
            <a:ext cx="163468" cy="163468"/>
          </a:xfrm>
          <a:custGeom>
            <a:avLst/>
            <a:gdLst/>
            <a:ahLst/>
            <a:cxnLst/>
            <a:rect r="r" b="b" t="t" l="l"/>
            <a:pathLst>
              <a:path h="163468" w="163468">
                <a:moveTo>
                  <a:pt x="0" y="0"/>
                </a:moveTo>
                <a:lnTo>
                  <a:pt x="163468" y="0"/>
                </a:lnTo>
                <a:lnTo>
                  <a:pt x="163468" y="163468"/>
                </a:lnTo>
                <a:lnTo>
                  <a:pt x="0" y="163468"/>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70" id="70"/>
          <p:cNvSpPr/>
          <p:nvPr/>
        </p:nvSpPr>
        <p:spPr>
          <a:xfrm flipH="false" flipV="false" rot="0">
            <a:off x="5003815" y="2323891"/>
            <a:ext cx="125725" cy="125725"/>
          </a:xfrm>
          <a:custGeom>
            <a:avLst/>
            <a:gdLst/>
            <a:ahLst/>
            <a:cxnLst/>
            <a:rect r="r" b="b" t="t" l="l"/>
            <a:pathLst>
              <a:path h="125725" w="125725">
                <a:moveTo>
                  <a:pt x="0" y="0"/>
                </a:moveTo>
                <a:lnTo>
                  <a:pt x="125726" y="0"/>
                </a:lnTo>
                <a:lnTo>
                  <a:pt x="125726" y="125725"/>
                </a:lnTo>
                <a:lnTo>
                  <a:pt x="0" y="12572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71" id="71"/>
          <p:cNvSpPr/>
          <p:nvPr/>
        </p:nvSpPr>
        <p:spPr>
          <a:xfrm flipH="false" flipV="false" rot="0">
            <a:off x="4124809" y="4056549"/>
            <a:ext cx="387855" cy="387855"/>
          </a:xfrm>
          <a:custGeom>
            <a:avLst/>
            <a:gdLst/>
            <a:ahLst/>
            <a:cxnLst/>
            <a:rect r="r" b="b" t="t" l="l"/>
            <a:pathLst>
              <a:path h="387855" w="387855">
                <a:moveTo>
                  <a:pt x="0" y="0"/>
                </a:moveTo>
                <a:lnTo>
                  <a:pt x="387855" y="0"/>
                </a:lnTo>
                <a:lnTo>
                  <a:pt x="387855" y="387855"/>
                </a:lnTo>
                <a:lnTo>
                  <a:pt x="0" y="38785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72" id="72"/>
          <p:cNvSpPr/>
          <p:nvPr/>
        </p:nvSpPr>
        <p:spPr>
          <a:xfrm flipH="false" flipV="false" rot="0">
            <a:off x="4492515" y="4118790"/>
            <a:ext cx="302308" cy="302308"/>
          </a:xfrm>
          <a:custGeom>
            <a:avLst/>
            <a:gdLst/>
            <a:ahLst/>
            <a:cxnLst/>
            <a:rect r="r" b="b" t="t" l="l"/>
            <a:pathLst>
              <a:path h="302308" w="302308">
                <a:moveTo>
                  <a:pt x="0" y="0"/>
                </a:moveTo>
                <a:lnTo>
                  <a:pt x="302308" y="0"/>
                </a:lnTo>
                <a:lnTo>
                  <a:pt x="302308" y="302308"/>
                </a:lnTo>
                <a:lnTo>
                  <a:pt x="0" y="302308"/>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73" id="73"/>
          <p:cNvSpPr/>
          <p:nvPr/>
        </p:nvSpPr>
        <p:spPr>
          <a:xfrm flipH="false" flipV="false" rot="0">
            <a:off x="5000670" y="3437811"/>
            <a:ext cx="128871" cy="128871"/>
          </a:xfrm>
          <a:custGeom>
            <a:avLst/>
            <a:gdLst/>
            <a:ahLst/>
            <a:cxnLst/>
            <a:rect r="r" b="b" t="t" l="l"/>
            <a:pathLst>
              <a:path h="128871" w="128871">
                <a:moveTo>
                  <a:pt x="0" y="0"/>
                </a:moveTo>
                <a:lnTo>
                  <a:pt x="128871" y="0"/>
                </a:lnTo>
                <a:lnTo>
                  <a:pt x="128871" y="128871"/>
                </a:lnTo>
                <a:lnTo>
                  <a:pt x="0" y="12887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74" id="74"/>
          <p:cNvSpPr/>
          <p:nvPr/>
        </p:nvSpPr>
        <p:spPr>
          <a:xfrm flipH="false" flipV="false" rot="0">
            <a:off x="1281310" y="3476828"/>
            <a:ext cx="917918" cy="917918"/>
          </a:xfrm>
          <a:custGeom>
            <a:avLst/>
            <a:gdLst/>
            <a:ahLst/>
            <a:cxnLst/>
            <a:rect r="r" b="b" t="t" l="l"/>
            <a:pathLst>
              <a:path h="917918" w="917918">
                <a:moveTo>
                  <a:pt x="0" y="0"/>
                </a:moveTo>
                <a:lnTo>
                  <a:pt x="917918" y="0"/>
                </a:lnTo>
                <a:lnTo>
                  <a:pt x="917918" y="917918"/>
                </a:lnTo>
                <a:lnTo>
                  <a:pt x="0" y="917918"/>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75" id="75"/>
          <p:cNvSpPr/>
          <p:nvPr/>
        </p:nvSpPr>
        <p:spPr>
          <a:xfrm flipH="false" flipV="false" rot="0">
            <a:off x="1810672" y="2274455"/>
            <a:ext cx="387855" cy="387855"/>
          </a:xfrm>
          <a:custGeom>
            <a:avLst/>
            <a:gdLst/>
            <a:ahLst/>
            <a:cxnLst/>
            <a:rect r="r" b="b" t="t" l="l"/>
            <a:pathLst>
              <a:path h="387855" w="387855">
                <a:moveTo>
                  <a:pt x="0" y="0"/>
                </a:moveTo>
                <a:lnTo>
                  <a:pt x="387855" y="0"/>
                </a:lnTo>
                <a:lnTo>
                  <a:pt x="387855" y="387855"/>
                </a:lnTo>
                <a:lnTo>
                  <a:pt x="0" y="38785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76" id="76"/>
          <p:cNvSpPr/>
          <p:nvPr/>
        </p:nvSpPr>
        <p:spPr>
          <a:xfrm flipH="false" flipV="false" rot="0">
            <a:off x="1351491" y="3197337"/>
            <a:ext cx="308954" cy="308954"/>
          </a:xfrm>
          <a:custGeom>
            <a:avLst/>
            <a:gdLst/>
            <a:ahLst/>
            <a:cxnLst/>
            <a:rect r="r" b="b" t="t" l="l"/>
            <a:pathLst>
              <a:path h="308954" w="308954">
                <a:moveTo>
                  <a:pt x="0" y="0"/>
                </a:moveTo>
                <a:lnTo>
                  <a:pt x="308953" y="0"/>
                </a:lnTo>
                <a:lnTo>
                  <a:pt x="308953" y="308954"/>
                </a:lnTo>
                <a:lnTo>
                  <a:pt x="0" y="30895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77" id="77"/>
          <p:cNvSpPr/>
          <p:nvPr/>
        </p:nvSpPr>
        <p:spPr>
          <a:xfrm flipH="false" flipV="false" rot="0">
            <a:off x="1604531" y="2835304"/>
            <a:ext cx="165268" cy="165268"/>
          </a:xfrm>
          <a:custGeom>
            <a:avLst/>
            <a:gdLst/>
            <a:ahLst/>
            <a:cxnLst/>
            <a:rect r="r" b="b" t="t" l="l"/>
            <a:pathLst>
              <a:path h="165268" w="165268">
                <a:moveTo>
                  <a:pt x="0" y="0"/>
                </a:moveTo>
                <a:lnTo>
                  <a:pt x="165269" y="0"/>
                </a:lnTo>
                <a:lnTo>
                  <a:pt x="165269" y="165268"/>
                </a:lnTo>
                <a:lnTo>
                  <a:pt x="0" y="165268"/>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78" id="78"/>
          <p:cNvSpPr/>
          <p:nvPr/>
        </p:nvSpPr>
        <p:spPr>
          <a:xfrm flipH="false" flipV="false" rot="0">
            <a:off x="3792026" y="4185771"/>
            <a:ext cx="313437" cy="313437"/>
          </a:xfrm>
          <a:custGeom>
            <a:avLst/>
            <a:gdLst/>
            <a:ahLst/>
            <a:cxnLst/>
            <a:rect r="r" b="b" t="t" l="l"/>
            <a:pathLst>
              <a:path h="313437" w="313437">
                <a:moveTo>
                  <a:pt x="0" y="0"/>
                </a:moveTo>
                <a:lnTo>
                  <a:pt x="313437" y="0"/>
                </a:lnTo>
                <a:lnTo>
                  <a:pt x="313437" y="313437"/>
                </a:lnTo>
                <a:lnTo>
                  <a:pt x="0" y="31343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79" id="79"/>
          <p:cNvSpPr/>
          <p:nvPr/>
        </p:nvSpPr>
        <p:spPr>
          <a:xfrm flipH="false" flipV="false" rot="0">
            <a:off x="1323621" y="3567323"/>
            <a:ext cx="336823" cy="336823"/>
          </a:xfrm>
          <a:custGeom>
            <a:avLst/>
            <a:gdLst/>
            <a:ahLst/>
            <a:cxnLst/>
            <a:rect r="r" b="b" t="t" l="l"/>
            <a:pathLst>
              <a:path h="336823" w="336823">
                <a:moveTo>
                  <a:pt x="0" y="0"/>
                </a:moveTo>
                <a:lnTo>
                  <a:pt x="336823" y="0"/>
                </a:lnTo>
                <a:lnTo>
                  <a:pt x="336823" y="336823"/>
                </a:lnTo>
                <a:lnTo>
                  <a:pt x="0" y="33682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80" id="80"/>
          <p:cNvSpPr/>
          <p:nvPr/>
        </p:nvSpPr>
        <p:spPr>
          <a:xfrm flipH="false" flipV="false" rot="0">
            <a:off x="2391746" y="4132220"/>
            <a:ext cx="577756" cy="577756"/>
          </a:xfrm>
          <a:custGeom>
            <a:avLst/>
            <a:gdLst/>
            <a:ahLst/>
            <a:cxnLst/>
            <a:rect r="r" b="b" t="t" l="l"/>
            <a:pathLst>
              <a:path h="577756" w="577756">
                <a:moveTo>
                  <a:pt x="0" y="0"/>
                </a:moveTo>
                <a:lnTo>
                  <a:pt x="577756" y="0"/>
                </a:lnTo>
                <a:lnTo>
                  <a:pt x="577756" y="577756"/>
                </a:lnTo>
                <a:lnTo>
                  <a:pt x="0" y="57775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81" id="81"/>
          <p:cNvSpPr/>
          <p:nvPr/>
        </p:nvSpPr>
        <p:spPr>
          <a:xfrm flipH="false" flipV="false" rot="0">
            <a:off x="1956046" y="4177319"/>
            <a:ext cx="257747" cy="257747"/>
          </a:xfrm>
          <a:custGeom>
            <a:avLst/>
            <a:gdLst/>
            <a:ahLst/>
            <a:cxnLst/>
            <a:rect r="r" b="b" t="t" l="l"/>
            <a:pathLst>
              <a:path h="257747" w="257747">
                <a:moveTo>
                  <a:pt x="0" y="0"/>
                </a:moveTo>
                <a:lnTo>
                  <a:pt x="257747" y="0"/>
                </a:lnTo>
                <a:lnTo>
                  <a:pt x="257747" y="257748"/>
                </a:lnTo>
                <a:lnTo>
                  <a:pt x="0" y="257748"/>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82" id="82"/>
          <p:cNvSpPr/>
          <p:nvPr/>
        </p:nvSpPr>
        <p:spPr>
          <a:xfrm flipH="false" flipV="false" rot="0">
            <a:off x="2973344" y="4182223"/>
            <a:ext cx="247939" cy="247939"/>
          </a:xfrm>
          <a:custGeom>
            <a:avLst/>
            <a:gdLst/>
            <a:ahLst/>
            <a:cxnLst/>
            <a:rect r="r" b="b" t="t" l="l"/>
            <a:pathLst>
              <a:path h="247939" w="247939">
                <a:moveTo>
                  <a:pt x="0" y="0"/>
                </a:moveTo>
                <a:lnTo>
                  <a:pt x="247939" y="0"/>
                </a:lnTo>
                <a:lnTo>
                  <a:pt x="247939" y="247939"/>
                </a:lnTo>
                <a:lnTo>
                  <a:pt x="0" y="24793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83" id="83"/>
          <p:cNvSpPr/>
          <p:nvPr/>
        </p:nvSpPr>
        <p:spPr>
          <a:xfrm flipH="false" flipV="false" rot="0">
            <a:off x="2304444" y="4358804"/>
            <a:ext cx="200652" cy="200652"/>
          </a:xfrm>
          <a:custGeom>
            <a:avLst/>
            <a:gdLst/>
            <a:ahLst/>
            <a:cxnLst/>
            <a:rect r="r" b="b" t="t" l="l"/>
            <a:pathLst>
              <a:path h="200652" w="200652">
                <a:moveTo>
                  <a:pt x="0" y="0"/>
                </a:moveTo>
                <a:lnTo>
                  <a:pt x="200652" y="0"/>
                </a:lnTo>
                <a:lnTo>
                  <a:pt x="200652" y="200652"/>
                </a:lnTo>
                <a:lnTo>
                  <a:pt x="0" y="200652"/>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84" id="84"/>
          <p:cNvSpPr/>
          <p:nvPr/>
        </p:nvSpPr>
        <p:spPr>
          <a:xfrm flipH="false" flipV="false" rot="0">
            <a:off x="3187821" y="4358804"/>
            <a:ext cx="340602" cy="340602"/>
          </a:xfrm>
          <a:custGeom>
            <a:avLst/>
            <a:gdLst/>
            <a:ahLst/>
            <a:cxnLst/>
            <a:rect r="r" b="b" t="t" l="l"/>
            <a:pathLst>
              <a:path h="340602" w="340602">
                <a:moveTo>
                  <a:pt x="0" y="0"/>
                </a:moveTo>
                <a:lnTo>
                  <a:pt x="340602" y="0"/>
                </a:lnTo>
                <a:lnTo>
                  <a:pt x="340602" y="340602"/>
                </a:lnTo>
                <a:lnTo>
                  <a:pt x="0" y="340602"/>
                </a:lnTo>
                <a:lnTo>
                  <a:pt x="0" y="0"/>
                </a:lnTo>
                <a:close/>
              </a:path>
            </a:pathLst>
          </a:custGeom>
          <a:blipFill>
            <a:blip r:embed="rId12"/>
            <a:stretch>
              <a:fillRect l="0" t="0" r="0" b="0"/>
            </a:stretch>
          </a:blipFill>
        </p:spPr>
      </p:sp>
      <p:sp>
        <p:nvSpPr>
          <p:cNvPr name="Freeform 85" id="85"/>
          <p:cNvSpPr/>
          <p:nvPr/>
        </p:nvSpPr>
        <p:spPr>
          <a:xfrm flipH="false" flipV="false" rot="0">
            <a:off x="2785833" y="4760360"/>
            <a:ext cx="227705" cy="227705"/>
          </a:xfrm>
          <a:custGeom>
            <a:avLst/>
            <a:gdLst/>
            <a:ahLst/>
            <a:cxnLst/>
            <a:rect r="r" b="b" t="t" l="l"/>
            <a:pathLst>
              <a:path h="227705" w="227705">
                <a:moveTo>
                  <a:pt x="0" y="0"/>
                </a:moveTo>
                <a:lnTo>
                  <a:pt x="227705" y="0"/>
                </a:lnTo>
                <a:lnTo>
                  <a:pt x="227705" y="227704"/>
                </a:lnTo>
                <a:lnTo>
                  <a:pt x="0" y="22770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86" id="86"/>
          <p:cNvSpPr/>
          <p:nvPr/>
        </p:nvSpPr>
        <p:spPr>
          <a:xfrm flipH="false" flipV="false" rot="0">
            <a:off x="1186759" y="4610113"/>
            <a:ext cx="4164981" cy="4188917"/>
          </a:xfrm>
          <a:custGeom>
            <a:avLst/>
            <a:gdLst/>
            <a:ahLst/>
            <a:cxnLst/>
            <a:rect r="r" b="b" t="t" l="l"/>
            <a:pathLst>
              <a:path h="4188917" w="4164981">
                <a:moveTo>
                  <a:pt x="0" y="0"/>
                </a:moveTo>
                <a:lnTo>
                  <a:pt x="4164981" y="0"/>
                </a:lnTo>
                <a:lnTo>
                  <a:pt x="4164981" y="4188918"/>
                </a:lnTo>
                <a:lnTo>
                  <a:pt x="0" y="4188918"/>
                </a:lnTo>
                <a:lnTo>
                  <a:pt x="0" y="0"/>
                </a:lnTo>
                <a:close/>
              </a:path>
            </a:pathLst>
          </a:custGeom>
          <a:blipFill>
            <a:blip r:embed="rId17"/>
            <a:stretch>
              <a:fillRect l="0" t="0" r="0" b="0"/>
            </a:stretch>
          </a:blipFill>
        </p:spPr>
      </p:sp>
      <p:sp>
        <p:nvSpPr>
          <p:cNvPr name="Freeform 87" id="87"/>
          <p:cNvSpPr/>
          <p:nvPr/>
        </p:nvSpPr>
        <p:spPr>
          <a:xfrm flipH="false" flipV="false" rot="0">
            <a:off x="10882372" y="-2188905"/>
            <a:ext cx="4887454" cy="4887454"/>
          </a:xfrm>
          <a:custGeom>
            <a:avLst/>
            <a:gdLst/>
            <a:ahLst/>
            <a:cxnLst/>
            <a:rect r="r" b="b" t="t" l="l"/>
            <a:pathLst>
              <a:path h="4887454" w="4887454">
                <a:moveTo>
                  <a:pt x="0" y="0"/>
                </a:moveTo>
                <a:lnTo>
                  <a:pt x="4887455" y="0"/>
                </a:lnTo>
                <a:lnTo>
                  <a:pt x="4887455" y="4887455"/>
                </a:lnTo>
                <a:lnTo>
                  <a:pt x="0" y="488745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8" id="88"/>
          <p:cNvSpPr/>
          <p:nvPr/>
        </p:nvSpPr>
        <p:spPr>
          <a:xfrm flipH="false" flipV="false" rot="0">
            <a:off x="10281970" y="-2789308"/>
            <a:ext cx="6088260" cy="6088260"/>
          </a:xfrm>
          <a:custGeom>
            <a:avLst/>
            <a:gdLst/>
            <a:ahLst/>
            <a:cxnLst/>
            <a:rect r="r" b="b" t="t" l="l"/>
            <a:pathLst>
              <a:path h="6088260" w="6088260">
                <a:moveTo>
                  <a:pt x="0" y="0"/>
                </a:moveTo>
                <a:lnTo>
                  <a:pt x="6088259" y="0"/>
                </a:lnTo>
                <a:lnTo>
                  <a:pt x="6088259" y="6088260"/>
                </a:lnTo>
                <a:lnTo>
                  <a:pt x="0" y="6088260"/>
                </a:lnTo>
                <a:lnTo>
                  <a:pt x="0" y="0"/>
                </a:lnTo>
                <a:close/>
              </a:path>
            </a:pathLst>
          </a:custGeom>
          <a:blipFill>
            <a:blip r:embed="rId18"/>
            <a:stretch>
              <a:fillRect l="0" t="0" r="0" b="0"/>
            </a:stretch>
          </a:blipFill>
        </p:spPr>
      </p:sp>
      <p:sp>
        <p:nvSpPr>
          <p:cNvPr name="TextBox 89" id="89"/>
          <p:cNvSpPr txBox="true"/>
          <p:nvPr/>
        </p:nvSpPr>
        <p:spPr>
          <a:xfrm rot="0">
            <a:off x="6779974" y="928391"/>
            <a:ext cx="4728051" cy="765368"/>
          </a:xfrm>
          <a:prstGeom prst="rect">
            <a:avLst/>
          </a:prstGeom>
        </p:spPr>
        <p:txBody>
          <a:bodyPr anchor="t" rtlCol="false" tIns="0" lIns="0" bIns="0" rIns="0">
            <a:spAutoFit/>
          </a:bodyPr>
          <a:lstStyle/>
          <a:p>
            <a:pPr algn="ctr">
              <a:lnSpc>
                <a:spcPts val="5589"/>
              </a:lnSpc>
              <a:spcBef>
                <a:spcPct val="0"/>
              </a:spcBef>
            </a:pPr>
            <a:r>
              <a:rPr lang="en-US" sz="3992">
                <a:solidFill>
                  <a:srgbClr val="FFFFFF"/>
                </a:solidFill>
                <a:latin typeface="Futura"/>
                <a:ea typeface="Futura"/>
                <a:cs typeface="Futura"/>
                <a:sym typeface="Futura"/>
              </a:rPr>
              <a:t>INTERIM EXHIBITION</a:t>
            </a:r>
          </a:p>
        </p:txBody>
      </p:sp>
      <p:sp>
        <p:nvSpPr>
          <p:cNvPr name="Freeform 90" id="90"/>
          <p:cNvSpPr/>
          <p:nvPr/>
        </p:nvSpPr>
        <p:spPr>
          <a:xfrm flipH="false" flipV="false" rot="0">
            <a:off x="15458663" y="3238845"/>
            <a:ext cx="4980794" cy="4980794"/>
          </a:xfrm>
          <a:custGeom>
            <a:avLst/>
            <a:gdLst/>
            <a:ahLst/>
            <a:cxnLst/>
            <a:rect r="r" b="b" t="t" l="l"/>
            <a:pathLst>
              <a:path h="4980794" w="4980794">
                <a:moveTo>
                  <a:pt x="0" y="0"/>
                </a:moveTo>
                <a:lnTo>
                  <a:pt x="4980793" y="0"/>
                </a:lnTo>
                <a:lnTo>
                  <a:pt x="4980793" y="4980794"/>
                </a:lnTo>
                <a:lnTo>
                  <a:pt x="0" y="4980794"/>
                </a:lnTo>
                <a:lnTo>
                  <a:pt x="0" y="0"/>
                </a:lnTo>
                <a:close/>
              </a:path>
            </a:pathLst>
          </a:custGeom>
          <a:blipFill>
            <a:blip r:embed="rId19"/>
            <a:stretch>
              <a:fillRect l="0" t="0" r="0" b="0"/>
            </a:stretch>
          </a:blipFill>
        </p:spPr>
      </p:sp>
      <p:sp>
        <p:nvSpPr>
          <p:cNvPr name="TextBox 91" id="91"/>
          <p:cNvSpPr txBox="true"/>
          <p:nvPr/>
        </p:nvSpPr>
        <p:spPr>
          <a:xfrm rot="0">
            <a:off x="6779974" y="1758501"/>
            <a:ext cx="10135894" cy="7770033"/>
          </a:xfrm>
          <a:prstGeom prst="rect">
            <a:avLst/>
          </a:prstGeom>
        </p:spPr>
        <p:txBody>
          <a:bodyPr anchor="t" rtlCol="false" tIns="0" lIns="0" bIns="0" rIns="0">
            <a:spAutoFit/>
          </a:bodyPr>
          <a:lstStyle/>
          <a:p>
            <a:pPr algn="l">
              <a:lnSpc>
                <a:spcPts val="6113"/>
              </a:lnSpc>
            </a:pPr>
            <a:r>
              <a:rPr lang="en-US" sz="4366">
                <a:solidFill>
                  <a:srgbClr val="FFFFFF"/>
                </a:solidFill>
                <a:latin typeface="Futura"/>
                <a:ea typeface="Futura"/>
                <a:cs typeface="Futura"/>
                <a:sym typeface="Futura"/>
              </a:rPr>
              <a:t>This piece to my left is a trailer for the final exhibition. This poster aims to highlight the memory on the stem of the brain; showcasing the spawned memory result at the bottom. </a:t>
            </a:r>
          </a:p>
          <a:p>
            <a:pPr algn="l">
              <a:lnSpc>
                <a:spcPts val="6113"/>
              </a:lnSpc>
            </a:pPr>
          </a:p>
          <a:p>
            <a:pPr algn="l">
              <a:lnSpc>
                <a:spcPts val="6113"/>
              </a:lnSpc>
              <a:spcBef>
                <a:spcPct val="0"/>
              </a:spcBef>
            </a:pPr>
            <a:r>
              <a:rPr lang="en-US" sz="4366">
                <a:solidFill>
                  <a:srgbClr val="FFFFFF"/>
                </a:solidFill>
                <a:latin typeface="Futura"/>
                <a:ea typeface="Futura"/>
                <a:cs typeface="Futura"/>
                <a:sym typeface="Futura"/>
              </a:rPr>
              <a:t>In the portfolio file, the full posters are attached as static pngs, as well as the non-static video to better explain this exhibition.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5AC98">
                <a:alpha val="100000"/>
              </a:srgbClr>
            </a:gs>
            <a:gs pos="100000">
              <a:srgbClr val="138B9A">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1713857" y="-1999440"/>
            <a:ext cx="6659722" cy="6659722"/>
          </a:xfrm>
          <a:custGeom>
            <a:avLst/>
            <a:gdLst/>
            <a:ahLst/>
            <a:cxnLst/>
            <a:rect r="r" b="b" t="t" l="l"/>
            <a:pathLst>
              <a:path h="6659722" w="6659722">
                <a:moveTo>
                  <a:pt x="0" y="0"/>
                </a:moveTo>
                <a:lnTo>
                  <a:pt x="6659722" y="0"/>
                </a:lnTo>
                <a:lnTo>
                  <a:pt x="6659722" y="6659722"/>
                </a:lnTo>
                <a:lnTo>
                  <a:pt x="0" y="66597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95263" y="-3819756"/>
            <a:ext cx="9696911" cy="9696911"/>
          </a:xfrm>
          <a:custGeom>
            <a:avLst/>
            <a:gdLst/>
            <a:ahLst/>
            <a:cxnLst/>
            <a:rect r="r" b="b" t="t" l="l"/>
            <a:pathLst>
              <a:path h="9696911" w="9696911">
                <a:moveTo>
                  <a:pt x="0" y="0"/>
                </a:moveTo>
                <a:lnTo>
                  <a:pt x="9696911" y="0"/>
                </a:lnTo>
                <a:lnTo>
                  <a:pt x="9696911" y="9696912"/>
                </a:lnTo>
                <a:lnTo>
                  <a:pt x="0" y="9696912"/>
                </a:lnTo>
                <a:lnTo>
                  <a:pt x="0" y="0"/>
                </a:lnTo>
                <a:close/>
              </a:path>
            </a:pathLst>
          </a:custGeom>
          <a:blipFill>
            <a:blip r:embed="rId4"/>
            <a:stretch>
              <a:fillRect l="0" t="0" r="0" b="0"/>
            </a:stretch>
          </a:blipFill>
        </p:spPr>
      </p:sp>
      <p:sp>
        <p:nvSpPr>
          <p:cNvPr name="Freeform 4" id="4"/>
          <p:cNvSpPr/>
          <p:nvPr/>
        </p:nvSpPr>
        <p:spPr>
          <a:xfrm flipH="false" flipV="false" rot="0">
            <a:off x="5162550" y="1803038"/>
            <a:ext cx="6049394" cy="7455262"/>
          </a:xfrm>
          <a:custGeom>
            <a:avLst/>
            <a:gdLst/>
            <a:ahLst/>
            <a:cxnLst/>
            <a:rect r="r" b="b" t="t" l="l"/>
            <a:pathLst>
              <a:path h="7455262" w="6049394">
                <a:moveTo>
                  <a:pt x="0" y="0"/>
                </a:moveTo>
                <a:lnTo>
                  <a:pt x="6049394" y="0"/>
                </a:lnTo>
                <a:lnTo>
                  <a:pt x="6049394" y="7455262"/>
                </a:lnTo>
                <a:lnTo>
                  <a:pt x="0" y="7455262"/>
                </a:lnTo>
                <a:lnTo>
                  <a:pt x="0" y="0"/>
                </a:lnTo>
                <a:close/>
              </a:path>
            </a:pathLst>
          </a:custGeom>
          <a:blipFill>
            <a:blip r:embed="rId5"/>
            <a:stretch>
              <a:fillRect l="-20168" t="-1534" r="-102287" b="0"/>
            </a:stretch>
          </a:blipFill>
        </p:spPr>
      </p:sp>
      <p:sp>
        <p:nvSpPr>
          <p:cNvPr name="TextBox 5" id="5"/>
          <p:cNvSpPr txBox="true"/>
          <p:nvPr/>
        </p:nvSpPr>
        <p:spPr>
          <a:xfrm rot="0">
            <a:off x="591264" y="866775"/>
            <a:ext cx="7164229" cy="765368"/>
          </a:xfrm>
          <a:prstGeom prst="rect">
            <a:avLst/>
          </a:prstGeom>
        </p:spPr>
        <p:txBody>
          <a:bodyPr anchor="t" rtlCol="false" tIns="0" lIns="0" bIns="0" rIns="0">
            <a:spAutoFit/>
          </a:bodyPr>
          <a:lstStyle/>
          <a:p>
            <a:pPr algn="ctr">
              <a:lnSpc>
                <a:spcPts val="5589"/>
              </a:lnSpc>
              <a:spcBef>
                <a:spcPct val="0"/>
              </a:spcBef>
            </a:pPr>
            <a:r>
              <a:rPr lang="en-US" sz="3992">
                <a:solidFill>
                  <a:srgbClr val="FFFFFF"/>
                </a:solidFill>
                <a:latin typeface="Futura"/>
                <a:ea typeface="Futura"/>
                <a:cs typeface="Futura"/>
                <a:sym typeface="Futura"/>
              </a:rPr>
              <a:t>FINAL ANTICIPATED OUTCOME</a:t>
            </a:r>
          </a:p>
        </p:txBody>
      </p:sp>
      <p:sp>
        <p:nvSpPr>
          <p:cNvPr name="TextBox 6" id="6"/>
          <p:cNvSpPr txBox="true"/>
          <p:nvPr/>
        </p:nvSpPr>
        <p:spPr>
          <a:xfrm rot="0">
            <a:off x="591264" y="1641113"/>
            <a:ext cx="4019550" cy="1470218"/>
          </a:xfrm>
          <a:prstGeom prst="rect">
            <a:avLst/>
          </a:prstGeom>
        </p:spPr>
        <p:txBody>
          <a:bodyPr anchor="t" rtlCol="false" tIns="0" lIns="0" bIns="0" rIns="0">
            <a:spAutoFit/>
          </a:bodyPr>
          <a:lstStyle/>
          <a:p>
            <a:pPr algn="l">
              <a:lnSpc>
                <a:spcPts val="5589"/>
              </a:lnSpc>
              <a:spcBef>
                <a:spcPct val="0"/>
              </a:spcBef>
            </a:pPr>
            <a:r>
              <a:rPr lang="en-US" sz="3992">
                <a:solidFill>
                  <a:srgbClr val="FFFFFF"/>
                </a:solidFill>
                <a:latin typeface="Futura"/>
                <a:ea typeface="Futura"/>
                <a:cs typeface="Futura"/>
                <a:sym typeface="Futura"/>
              </a:rPr>
              <a:t>3D/2D Model of brain Model 2: </a:t>
            </a:r>
          </a:p>
        </p:txBody>
      </p:sp>
      <p:sp>
        <p:nvSpPr>
          <p:cNvPr name="Freeform 7" id="7"/>
          <p:cNvSpPr/>
          <p:nvPr/>
        </p:nvSpPr>
        <p:spPr>
          <a:xfrm flipH="false" flipV="false" rot="0">
            <a:off x="6800922" y="7233825"/>
            <a:ext cx="5316697" cy="5316697"/>
          </a:xfrm>
          <a:custGeom>
            <a:avLst/>
            <a:gdLst/>
            <a:ahLst/>
            <a:cxnLst/>
            <a:rect r="r" b="b" t="t" l="l"/>
            <a:pathLst>
              <a:path h="5316697" w="5316697">
                <a:moveTo>
                  <a:pt x="0" y="0"/>
                </a:moveTo>
                <a:lnTo>
                  <a:pt x="5316696" y="0"/>
                </a:lnTo>
                <a:lnTo>
                  <a:pt x="5316696" y="5316697"/>
                </a:lnTo>
                <a:lnTo>
                  <a:pt x="0" y="53166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4293323" y="6241588"/>
            <a:ext cx="5316697" cy="5316697"/>
          </a:xfrm>
          <a:custGeom>
            <a:avLst/>
            <a:gdLst/>
            <a:ahLst/>
            <a:cxnLst/>
            <a:rect r="r" b="b" t="t" l="l"/>
            <a:pathLst>
              <a:path h="5316697" w="5316697">
                <a:moveTo>
                  <a:pt x="0" y="0"/>
                </a:moveTo>
                <a:lnTo>
                  <a:pt x="5316697" y="0"/>
                </a:lnTo>
                <a:lnTo>
                  <a:pt x="5316697" y="5316697"/>
                </a:lnTo>
                <a:lnTo>
                  <a:pt x="0" y="53166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2486343" y="2598578"/>
            <a:ext cx="6659722" cy="6659722"/>
          </a:xfrm>
          <a:custGeom>
            <a:avLst/>
            <a:gdLst/>
            <a:ahLst/>
            <a:cxnLst/>
            <a:rect r="r" b="b" t="t" l="l"/>
            <a:pathLst>
              <a:path h="6659722" w="6659722">
                <a:moveTo>
                  <a:pt x="0" y="0"/>
                </a:moveTo>
                <a:lnTo>
                  <a:pt x="6659722" y="0"/>
                </a:lnTo>
                <a:lnTo>
                  <a:pt x="6659722" y="6659722"/>
                </a:lnTo>
                <a:lnTo>
                  <a:pt x="0" y="66597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4071680" y="-1903391"/>
            <a:ext cx="6659722" cy="6659722"/>
          </a:xfrm>
          <a:custGeom>
            <a:avLst/>
            <a:gdLst/>
            <a:ahLst/>
            <a:cxnLst/>
            <a:rect r="r" b="b" t="t" l="l"/>
            <a:pathLst>
              <a:path h="6659722" w="6659722">
                <a:moveTo>
                  <a:pt x="0" y="0"/>
                </a:moveTo>
                <a:lnTo>
                  <a:pt x="6659722" y="0"/>
                </a:lnTo>
                <a:lnTo>
                  <a:pt x="6659722" y="6659722"/>
                </a:lnTo>
                <a:lnTo>
                  <a:pt x="0" y="66597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2932708" y="-3819756"/>
            <a:ext cx="9696911" cy="9696911"/>
          </a:xfrm>
          <a:custGeom>
            <a:avLst/>
            <a:gdLst/>
            <a:ahLst/>
            <a:cxnLst/>
            <a:rect r="r" b="b" t="t" l="l"/>
            <a:pathLst>
              <a:path h="9696911" w="9696911">
                <a:moveTo>
                  <a:pt x="0" y="0"/>
                </a:moveTo>
                <a:lnTo>
                  <a:pt x="9696911" y="0"/>
                </a:lnTo>
                <a:lnTo>
                  <a:pt x="9696911" y="9696912"/>
                </a:lnTo>
                <a:lnTo>
                  <a:pt x="0" y="9696912"/>
                </a:lnTo>
                <a:lnTo>
                  <a:pt x="0" y="0"/>
                </a:lnTo>
                <a:close/>
              </a:path>
            </a:pathLst>
          </a:custGeom>
          <a:blipFill>
            <a:blip r:embed="rId6"/>
            <a:stretch>
              <a:fillRect l="0" t="0" r="0" b="0"/>
            </a:stretch>
          </a:blipFill>
        </p:spPr>
      </p:sp>
      <p:sp>
        <p:nvSpPr>
          <p:cNvPr name="TextBox 12" id="12"/>
          <p:cNvSpPr txBox="true"/>
          <p:nvPr/>
        </p:nvSpPr>
        <p:spPr>
          <a:xfrm rot="0">
            <a:off x="11764394" y="933450"/>
            <a:ext cx="5637147" cy="7578116"/>
          </a:xfrm>
          <a:prstGeom prst="rect">
            <a:avLst/>
          </a:prstGeom>
        </p:spPr>
        <p:txBody>
          <a:bodyPr anchor="t" rtlCol="false" tIns="0" lIns="0" bIns="0" rIns="0">
            <a:spAutoFit/>
          </a:bodyPr>
          <a:lstStyle/>
          <a:p>
            <a:pPr algn="ctr">
              <a:lnSpc>
                <a:spcPts val="3358"/>
              </a:lnSpc>
            </a:pPr>
            <a:r>
              <a:rPr lang="en-US" sz="2398">
                <a:solidFill>
                  <a:srgbClr val="FFFFFF"/>
                </a:solidFill>
                <a:latin typeface="Futura"/>
                <a:ea typeface="Futura"/>
                <a:cs typeface="Futura"/>
                <a:sym typeface="Futura"/>
              </a:rPr>
              <a:t>The aim of the outcome for exhibition</a:t>
            </a:r>
          </a:p>
          <a:p>
            <a:pPr algn="ctr">
              <a:lnSpc>
                <a:spcPts val="3358"/>
              </a:lnSpc>
            </a:pPr>
            <a:r>
              <a:rPr lang="en-US" sz="2398">
                <a:solidFill>
                  <a:srgbClr val="FFFFFF"/>
                </a:solidFill>
                <a:latin typeface="Futura"/>
                <a:ea typeface="Futura"/>
                <a:cs typeface="Futura"/>
                <a:sym typeface="Futura"/>
              </a:rPr>
              <a:t>would be to frame it like a person’s head with a brain. Ideally, it would be a 3D model instead of a 2D figure constructed out of papier mache. I would use cardboard/wire base to construct the base model and add papier mache to bring the model to life. </a:t>
            </a:r>
          </a:p>
          <a:p>
            <a:pPr algn="ctr">
              <a:lnSpc>
                <a:spcPts val="3358"/>
              </a:lnSpc>
            </a:pPr>
          </a:p>
          <a:p>
            <a:pPr algn="ctr">
              <a:lnSpc>
                <a:spcPts val="3358"/>
              </a:lnSpc>
              <a:spcBef>
                <a:spcPct val="0"/>
              </a:spcBef>
            </a:pPr>
            <a:r>
              <a:rPr lang="en-US" sz="2398">
                <a:solidFill>
                  <a:srgbClr val="FFFFFF"/>
                </a:solidFill>
                <a:latin typeface="Futura"/>
                <a:ea typeface="Futura"/>
                <a:cs typeface="Futura"/>
                <a:sym typeface="Futura"/>
              </a:rPr>
              <a:t> Ideally, the model would be hung from the ceiling and dangle from above. It would be large enough that people could walk through the exhibit and explore. From the corners of the model would be TV monitors that showcase the raw images transforming into the edited images, along with text that describes the image that is being viewed. </a:t>
            </a:r>
          </a:p>
        </p:txBody>
      </p:sp>
      <p:sp>
        <p:nvSpPr>
          <p:cNvPr name="Freeform 13" id="13"/>
          <p:cNvSpPr/>
          <p:nvPr/>
        </p:nvSpPr>
        <p:spPr>
          <a:xfrm flipH="false" flipV="false" rot="0">
            <a:off x="-2986318" y="1862138"/>
            <a:ext cx="8030036" cy="8030036"/>
          </a:xfrm>
          <a:custGeom>
            <a:avLst/>
            <a:gdLst/>
            <a:ahLst/>
            <a:cxnLst/>
            <a:rect r="r" b="b" t="t" l="l"/>
            <a:pathLst>
              <a:path h="8030036" w="8030036">
                <a:moveTo>
                  <a:pt x="0" y="0"/>
                </a:moveTo>
                <a:lnTo>
                  <a:pt x="8030036" y="0"/>
                </a:lnTo>
                <a:lnTo>
                  <a:pt x="8030036" y="8030036"/>
                </a:lnTo>
                <a:lnTo>
                  <a:pt x="0" y="8030036"/>
                </a:lnTo>
                <a:lnTo>
                  <a:pt x="0" y="0"/>
                </a:lnTo>
                <a:close/>
              </a:path>
            </a:pathLst>
          </a:custGeom>
          <a:blipFill>
            <a:blip r:embed="rId7"/>
            <a:stretch>
              <a:fillRect l="0" t="0" r="0" b="0"/>
            </a:stretch>
          </a:blipFill>
        </p:spPr>
      </p:sp>
      <p:sp>
        <p:nvSpPr>
          <p:cNvPr name="Freeform 14" id="14"/>
          <p:cNvSpPr/>
          <p:nvPr/>
        </p:nvSpPr>
        <p:spPr>
          <a:xfrm flipH="false" flipV="false" rot="0">
            <a:off x="5339592" y="5530669"/>
            <a:ext cx="8239356" cy="8239356"/>
          </a:xfrm>
          <a:custGeom>
            <a:avLst/>
            <a:gdLst/>
            <a:ahLst/>
            <a:cxnLst/>
            <a:rect r="r" b="b" t="t" l="l"/>
            <a:pathLst>
              <a:path h="8239356" w="8239356">
                <a:moveTo>
                  <a:pt x="0" y="0"/>
                </a:moveTo>
                <a:lnTo>
                  <a:pt x="8239356" y="0"/>
                </a:lnTo>
                <a:lnTo>
                  <a:pt x="8239356" y="8239356"/>
                </a:lnTo>
                <a:lnTo>
                  <a:pt x="0" y="8239356"/>
                </a:lnTo>
                <a:lnTo>
                  <a:pt x="0" y="0"/>
                </a:lnTo>
                <a:close/>
              </a:path>
            </a:pathLst>
          </a:custGeom>
          <a:blipFill>
            <a:blip r:embed="rId8"/>
            <a:stretch>
              <a:fillRect l="0" t="0" r="0" b="0"/>
            </a:stretch>
          </a:blipFill>
        </p:spPr>
      </p:sp>
      <p:sp>
        <p:nvSpPr>
          <p:cNvPr name="Freeform 15" id="15"/>
          <p:cNvSpPr/>
          <p:nvPr/>
        </p:nvSpPr>
        <p:spPr>
          <a:xfrm flipH="false" flipV="false" rot="0">
            <a:off x="12932708" y="4756331"/>
            <a:ext cx="8287211" cy="8287211"/>
          </a:xfrm>
          <a:custGeom>
            <a:avLst/>
            <a:gdLst/>
            <a:ahLst/>
            <a:cxnLst/>
            <a:rect r="r" b="b" t="t" l="l"/>
            <a:pathLst>
              <a:path h="8287211" w="8287211">
                <a:moveTo>
                  <a:pt x="0" y="0"/>
                </a:moveTo>
                <a:lnTo>
                  <a:pt x="8287211" y="0"/>
                </a:lnTo>
                <a:lnTo>
                  <a:pt x="8287211" y="8287211"/>
                </a:lnTo>
                <a:lnTo>
                  <a:pt x="0" y="8287211"/>
                </a:lnTo>
                <a:lnTo>
                  <a:pt x="0" y="0"/>
                </a:lnTo>
                <a:close/>
              </a:path>
            </a:pathLst>
          </a:custGeom>
          <a:blipFill>
            <a:blip r:embed="rId9"/>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5AC98">
                <a:alpha val="100000"/>
              </a:srgbClr>
            </a:gs>
            <a:gs pos="100000">
              <a:srgbClr val="138B9A">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1469109" y="2354802"/>
            <a:ext cx="6903498" cy="6903498"/>
          </a:xfrm>
          <a:custGeom>
            <a:avLst/>
            <a:gdLst/>
            <a:ahLst/>
            <a:cxnLst/>
            <a:rect r="r" b="b" t="t" l="l"/>
            <a:pathLst>
              <a:path h="6903498" w="6903498">
                <a:moveTo>
                  <a:pt x="0" y="0"/>
                </a:moveTo>
                <a:lnTo>
                  <a:pt x="6903498" y="0"/>
                </a:lnTo>
                <a:lnTo>
                  <a:pt x="6903498" y="6903498"/>
                </a:lnTo>
                <a:lnTo>
                  <a:pt x="0" y="6903498"/>
                </a:lnTo>
                <a:lnTo>
                  <a:pt x="0" y="0"/>
                </a:lnTo>
                <a:close/>
              </a:path>
            </a:pathLst>
          </a:custGeom>
          <a:blipFill>
            <a:blip r:embed="rId2"/>
            <a:stretch>
              <a:fillRect l="0" t="0" r="0" b="0"/>
            </a:stretch>
          </a:blipFill>
        </p:spPr>
      </p:sp>
      <p:sp>
        <p:nvSpPr>
          <p:cNvPr name="Freeform 3" id="3"/>
          <p:cNvSpPr/>
          <p:nvPr/>
        </p:nvSpPr>
        <p:spPr>
          <a:xfrm flipH="false" flipV="false" rot="0">
            <a:off x="6056719" y="2666038"/>
            <a:ext cx="1272287" cy="1272287"/>
          </a:xfrm>
          <a:custGeom>
            <a:avLst/>
            <a:gdLst/>
            <a:ahLst/>
            <a:cxnLst/>
            <a:rect r="r" b="b" t="t" l="l"/>
            <a:pathLst>
              <a:path h="1272287" w="1272287">
                <a:moveTo>
                  <a:pt x="0" y="0"/>
                </a:moveTo>
                <a:lnTo>
                  <a:pt x="1272287" y="0"/>
                </a:lnTo>
                <a:lnTo>
                  <a:pt x="1272287" y="1272286"/>
                </a:lnTo>
                <a:lnTo>
                  <a:pt x="0" y="1272286"/>
                </a:lnTo>
                <a:lnTo>
                  <a:pt x="0" y="0"/>
                </a:lnTo>
                <a:close/>
              </a:path>
            </a:pathLst>
          </a:custGeom>
          <a:blipFill>
            <a:blip r:embed="rId3"/>
            <a:stretch>
              <a:fillRect l="0" t="0" r="0" b="0"/>
            </a:stretch>
          </a:blipFill>
        </p:spPr>
      </p:sp>
      <p:sp>
        <p:nvSpPr>
          <p:cNvPr name="Freeform 4" id="4"/>
          <p:cNvSpPr/>
          <p:nvPr/>
        </p:nvSpPr>
        <p:spPr>
          <a:xfrm flipH="false" flipV="false" rot="0">
            <a:off x="1028700" y="2496650"/>
            <a:ext cx="2453303" cy="2453303"/>
          </a:xfrm>
          <a:custGeom>
            <a:avLst/>
            <a:gdLst/>
            <a:ahLst/>
            <a:cxnLst/>
            <a:rect r="r" b="b" t="t" l="l"/>
            <a:pathLst>
              <a:path h="2453303" w="2453303">
                <a:moveTo>
                  <a:pt x="0" y="0"/>
                </a:moveTo>
                <a:lnTo>
                  <a:pt x="2453303" y="0"/>
                </a:lnTo>
                <a:lnTo>
                  <a:pt x="2453303" y="2453302"/>
                </a:lnTo>
                <a:lnTo>
                  <a:pt x="0" y="2453302"/>
                </a:lnTo>
                <a:lnTo>
                  <a:pt x="0" y="0"/>
                </a:lnTo>
                <a:close/>
              </a:path>
            </a:pathLst>
          </a:custGeom>
          <a:blipFill>
            <a:blip r:embed="rId3"/>
            <a:stretch>
              <a:fillRect l="0" t="0" r="0" b="0"/>
            </a:stretch>
          </a:blipFill>
        </p:spPr>
      </p:sp>
      <p:sp>
        <p:nvSpPr>
          <p:cNvPr name="Freeform 5" id="5"/>
          <p:cNvSpPr/>
          <p:nvPr/>
        </p:nvSpPr>
        <p:spPr>
          <a:xfrm flipH="false" flipV="false" rot="0">
            <a:off x="1300189" y="5665868"/>
            <a:ext cx="1060552" cy="1060552"/>
          </a:xfrm>
          <a:custGeom>
            <a:avLst/>
            <a:gdLst/>
            <a:ahLst/>
            <a:cxnLst/>
            <a:rect r="r" b="b" t="t" l="l"/>
            <a:pathLst>
              <a:path h="1060552" w="1060552">
                <a:moveTo>
                  <a:pt x="0" y="0"/>
                </a:moveTo>
                <a:lnTo>
                  <a:pt x="1060552" y="0"/>
                </a:lnTo>
                <a:lnTo>
                  <a:pt x="1060552" y="1060551"/>
                </a:lnTo>
                <a:lnTo>
                  <a:pt x="0" y="1060551"/>
                </a:lnTo>
                <a:lnTo>
                  <a:pt x="0" y="0"/>
                </a:lnTo>
                <a:close/>
              </a:path>
            </a:pathLst>
          </a:custGeom>
          <a:blipFill>
            <a:blip r:embed="rId3"/>
            <a:stretch>
              <a:fillRect l="0" t="0" r="0" b="0"/>
            </a:stretch>
          </a:blipFill>
        </p:spPr>
      </p:sp>
      <p:sp>
        <p:nvSpPr>
          <p:cNvPr name="Freeform 6" id="6"/>
          <p:cNvSpPr/>
          <p:nvPr/>
        </p:nvSpPr>
        <p:spPr>
          <a:xfrm flipH="false" flipV="false" rot="0">
            <a:off x="6056719" y="5665868"/>
            <a:ext cx="2932289" cy="2932289"/>
          </a:xfrm>
          <a:custGeom>
            <a:avLst/>
            <a:gdLst/>
            <a:ahLst/>
            <a:cxnLst/>
            <a:rect r="r" b="b" t="t" l="l"/>
            <a:pathLst>
              <a:path h="2932289" w="2932289">
                <a:moveTo>
                  <a:pt x="0" y="0"/>
                </a:moveTo>
                <a:lnTo>
                  <a:pt x="2932290" y="0"/>
                </a:lnTo>
                <a:lnTo>
                  <a:pt x="2932290" y="2932289"/>
                </a:lnTo>
                <a:lnTo>
                  <a:pt x="0" y="2932289"/>
                </a:lnTo>
                <a:lnTo>
                  <a:pt x="0" y="0"/>
                </a:lnTo>
                <a:close/>
              </a:path>
            </a:pathLst>
          </a:custGeom>
          <a:blipFill>
            <a:blip r:embed="rId3"/>
            <a:stretch>
              <a:fillRect l="0" t="0" r="0" b="0"/>
            </a:stretch>
          </a:blipFill>
        </p:spPr>
      </p:sp>
      <p:sp>
        <p:nvSpPr>
          <p:cNvPr name="Freeform 7" id="7"/>
          <p:cNvSpPr/>
          <p:nvPr/>
        </p:nvSpPr>
        <p:spPr>
          <a:xfrm flipH="false" flipV="false" rot="0">
            <a:off x="2773422" y="7297868"/>
            <a:ext cx="1141477" cy="1141477"/>
          </a:xfrm>
          <a:custGeom>
            <a:avLst/>
            <a:gdLst/>
            <a:ahLst/>
            <a:cxnLst/>
            <a:rect r="r" b="b" t="t" l="l"/>
            <a:pathLst>
              <a:path h="1141477" w="1141477">
                <a:moveTo>
                  <a:pt x="0" y="0"/>
                </a:moveTo>
                <a:lnTo>
                  <a:pt x="1141477" y="0"/>
                </a:lnTo>
                <a:lnTo>
                  <a:pt x="1141477" y="1141477"/>
                </a:lnTo>
                <a:lnTo>
                  <a:pt x="0" y="1141477"/>
                </a:lnTo>
                <a:lnTo>
                  <a:pt x="0" y="0"/>
                </a:lnTo>
                <a:close/>
              </a:path>
            </a:pathLst>
          </a:custGeom>
          <a:blipFill>
            <a:blip r:embed="rId3"/>
            <a:stretch>
              <a:fillRect l="0" t="0" r="0" b="0"/>
            </a:stretch>
          </a:blipFill>
        </p:spPr>
      </p:sp>
      <p:sp>
        <p:nvSpPr>
          <p:cNvPr name="Freeform 8" id="8"/>
          <p:cNvSpPr/>
          <p:nvPr/>
        </p:nvSpPr>
        <p:spPr>
          <a:xfrm flipH="false" flipV="false" rot="0">
            <a:off x="1577661" y="3348335"/>
            <a:ext cx="1355380" cy="749931"/>
          </a:xfrm>
          <a:custGeom>
            <a:avLst/>
            <a:gdLst/>
            <a:ahLst/>
            <a:cxnLst/>
            <a:rect r="r" b="b" t="t" l="l"/>
            <a:pathLst>
              <a:path h="749931" w="1355380">
                <a:moveTo>
                  <a:pt x="0" y="0"/>
                </a:moveTo>
                <a:lnTo>
                  <a:pt x="1355380" y="0"/>
                </a:lnTo>
                <a:lnTo>
                  <a:pt x="1355380" y="749931"/>
                </a:lnTo>
                <a:lnTo>
                  <a:pt x="0" y="749931"/>
                </a:lnTo>
                <a:lnTo>
                  <a:pt x="0" y="0"/>
                </a:lnTo>
                <a:close/>
              </a:path>
            </a:pathLst>
          </a:custGeom>
          <a:blipFill>
            <a:blip r:embed="rId4"/>
            <a:stretch>
              <a:fillRect l="-13870" t="-22719" r="-13781" b="-30990"/>
            </a:stretch>
          </a:blipFill>
        </p:spPr>
      </p:sp>
      <p:sp>
        <p:nvSpPr>
          <p:cNvPr name="Freeform 9" id="9"/>
          <p:cNvSpPr/>
          <p:nvPr/>
        </p:nvSpPr>
        <p:spPr>
          <a:xfrm flipH="false" flipV="false" rot="0">
            <a:off x="6845174" y="6726419"/>
            <a:ext cx="1355380" cy="749931"/>
          </a:xfrm>
          <a:custGeom>
            <a:avLst/>
            <a:gdLst/>
            <a:ahLst/>
            <a:cxnLst/>
            <a:rect r="r" b="b" t="t" l="l"/>
            <a:pathLst>
              <a:path h="749931" w="1355380">
                <a:moveTo>
                  <a:pt x="0" y="0"/>
                </a:moveTo>
                <a:lnTo>
                  <a:pt x="1355380" y="0"/>
                </a:lnTo>
                <a:lnTo>
                  <a:pt x="1355380" y="749931"/>
                </a:lnTo>
                <a:lnTo>
                  <a:pt x="0" y="749931"/>
                </a:lnTo>
                <a:lnTo>
                  <a:pt x="0" y="0"/>
                </a:lnTo>
                <a:close/>
              </a:path>
            </a:pathLst>
          </a:custGeom>
          <a:blipFill>
            <a:blip r:embed="rId4"/>
            <a:stretch>
              <a:fillRect l="-13870" t="-22719" r="-13781" b="-30990"/>
            </a:stretch>
          </a:blipFill>
        </p:spPr>
      </p:sp>
      <p:sp>
        <p:nvSpPr>
          <p:cNvPr name="Freeform 10" id="10"/>
          <p:cNvSpPr/>
          <p:nvPr/>
        </p:nvSpPr>
        <p:spPr>
          <a:xfrm flipH="false" flipV="false" rot="0">
            <a:off x="6277368" y="3072288"/>
            <a:ext cx="830990" cy="459787"/>
          </a:xfrm>
          <a:custGeom>
            <a:avLst/>
            <a:gdLst/>
            <a:ahLst/>
            <a:cxnLst/>
            <a:rect r="r" b="b" t="t" l="l"/>
            <a:pathLst>
              <a:path h="459787" w="830990">
                <a:moveTo>
                  <a:pt x="0" y="0"/>
                </a:moveTo>
                <a:lnTo>
                  <a:pt x="830990" y="0"/>
                </a:lnTo>
                <a:lnTo>
                  <a:pt x="830990" y="459786"/>
                </a:lnTo>
                <a:lnTo>
                  <a:pt x="0" y="459786"/>
                </a:lnTo>
                <a:lnTo>
                  <a:pt x="0" y="0"/>
                </a:lnTo>
                <a:close/>
              </a:path>
            </a:pathLst>
          </a:custGeom>
          <a:blipFill>
            <a:blip r:embed="rId4"/>
            <a:stretch>
              <a:fillRect l="-13870" t="-22719" r="-13781" b="-30990"/>
            </a:stretch>
          </a:blipFill>
        </p:spPr>
      </p:sp>
      <p:sp>
        <p:nvSpPr>
          <p:cNvPr name="Freeform 11" id="11"/>
          <p:cNvSpPr/>
          <p:nvPr/>
        </p:nvSpPr>
        <p:spPr>
          <a:xfrm flipH="false" flipV="false" rot="0">
            <a:off x="1474280" y="5999067"/>
            <a:ext cx="712370" cy="394154"/>
          </a:xfrm>
          <a:custGeom>
            <a:avLst/>
            <a:gdLst/>
            <a:ahLst/>
            <a:cxnLst/>
            <a:rect r="r" b="b" t="t" l="l"/>
            <a:pathLst>
              <a:path h="394154" w="712370">
                <a:moveTo>
                  <a:pt x="0" y="0"/>
                </a:moveTo>
                <a:lnTo>
                  <a:pt x="712370" y="0"/>
                </a:lnTo>
                <a:lnTo>
                  <a:pt x="712370" y="394153"/>
                </a:lnTo>
                <a:lnTo>
                  <a:pt x="0" y="394153"/>
                </a:lnTo>
                <a:lnTo>
                  <a:pt x="0" y="0"/>
                </a:lnTo>
                <a:close/>
              </a:path>
            </a:pathLst>
          </a:custGeom>
          <a:blipFill>
            <a:blip r:embed="rId4"/>
            <a:stretch>
              <a:fillRect l="-13870" t="-22719" r="-13781" b="-30990"/>
            </a:stretch>
          </a:blipFill>
        </p:spPr>
      </p:sp>
      <p:sp>
        <p:nvSpPr>
          <p:cNvPr name="Freeform 12" id="12"/>
          <p:cNvSpPr/>
          <p:nvPr/>
        </p:nvSpPr>
        <p:spPr>
          <a:xfrm flipH="false" flipV="false" rot="0">
            <a:off x="3067480" y="7644558"/>
            <a:ext cx="553362" cy="448097"/>
          </a:xfrm>
          <a:custGeom>
            <a:avLst/>
            <a:gdLst/>
            <a:ahLst/>
            <a:cxnLst/>
            <a:rect r="r" b="b" t="t" l="l"/>
            <a:pathLst>
              <a:path h="448097" w="553362">
                <a:moveTo>
                  <a:pt x="0" y="0"/>
                </a:moveTo>
                <a:lnTo>
                  <a:pt x="553362" y="0"/>
                </a:lnTo>
                <a:lnTo>
                  <a:pt x="553362" y="448097"/>
                </a:lnTo>
                <a:lnTo>
                  <a:pt x="0" y="448097"/>
                </a:lnTo>
                <a:lnTo>
                  <a:pt x="0" y="0"/>
                </a:lnTo>
                <a:close/>
              </a:path>
            </a:pathLst>
          </a:custGeom>
          <a:blipFill>
            <a:blip r:embed="rId4"/>
            <a:stretch>
              <a:fillRect l="-26170" t="0" r="-26064" b="-25253"/>
            </a:stretch>
          </a:blipFill>
        </p:spPr>
      </p:sp>
      <p:sp>
        <p:nvSpPr>
          <p:cNvPr name="Freeform 13" id="13"/>
          <p:cNvSpPr/>
          <p:nvPr/>
        </p:nvSpPr>
        <p:spPr>
          <a:xfrm flipH="false" flipV="false" rot="0">
            <a:off x="13457729" y="-2301161"/>
            <a:ext cx="6659722" cy="6659722"/>
          </a:xfrm>
          <a:custGeom>
            <a:avLst/>
            <a:gdLst/>
            <a:ahLst/>
            <a:cxnLst/>
            <a:rect r="r" b="b" t="t" l="l"/>
            <a:pathLst>
              <a:path h="6659722" w="6659722">
                <a:moveTo>
                  <a:pt x="0" y="0"/>
                </a:moveTo>
                <a:lnTo>
                  <a:pt x="6659722" y="0"/>
                </a:lnTo>
                <a:lnTo>
                  <a:pt x="6659722" y="6659722"/>
                </a:lnTo>
                <a:lnTo>
                  <a:pt x="0" y="665972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0">
            <a:off x="11796712" y="-4238856"/>
            <a:ext cx="9696911" cy="9696911"/>
          </a:xfrm>
          <a:custGeom>
            <a:avLst/>
            <a:gdLst/>
            <a:ahLst/>
            <a:cxnLst/>
            <a:rect r="r" b="b" t="t" l="l"/>
            <a:pathLst>
              <a:path h="9696911" w="9696911">
                <a:moveTo>
                  <a:pt x="0" y="0"/>
                </a:moveTo>
                <a:lnTo>
                  <a:pt x="9696912" y="0"/>
                </a:lnTo>
                <a:lnTo>
                  <a:pt x="9696912" y="9696912"/>
                </a:lnTo>
                <a:lnTo>
                  <a:pt x="0" y="9696912"/>
                </a:lnTo>
                <a:lnTo>
                  <a:pt x="0" y="0"/>
                </a:lnTo>
                <a:close/>
              </a:path>
            </a:pathLst>
          </a:custGeom>
          <a:blipFill>
            <a:blip r:embed="rId7"/>
            <a:stretch>
              <a:fillRect l="0" t="0" r="0" b="0"/>
            </a:stretch>
          </a:blipFill>
        </p:spPr>
      </p:sp>
      <p:grpSp>
        <p:nvGrpSpPr>
          <p:cNvPr name="Group 15" id="15"/>
          <p:cNvGrpSpPr/>
          <p:nvPr/>
        </p:nvGrpSpPr>
        <p:grpSpPr>
          <a:xfrm rot="0">
            <a:off x="14376082" y="4502468"/>
            <a:ext cx="173355" cy="114300"/>
            <a:chOff x="0" y="0"/>
            <a:chExt cx="231140" cy="152400"/>
          </a:xfrm>
        </p:grpSpPr>
        <p:sp>
          <p:nvSpPr>
            <p:cNvPr name="Freeform 16" id="16"/>
            <p:cNvSpPr/>
            <p:nvPr/>
          </p:nvSpPr>
          <p:spPr>
            <a:xfrm flipH="false" flipV="false" rot="0">
              <a:off x="49530" y="41910"/>
              <a:ext cx="130810" cy="60960"/>
            </a:xfrm>
            <a:custGeom>
              <a:avLst/>
              <a:gdLst/>
              <a:ahLst/>
              <a:cxnLst/>
              <a:rect r="r" b="b" t="t" l="l"/>
              <a:pathLst>
                <a:path h="60960" w="130810">
                  <a:moveTo>
                    <a:pt x="104140" y="59690"/>
                  </a:moveTo>
                  <a:cubicBezTo>
                    <a:pt x="2540" y="46990"/>
                    <a:pt x="0" y="31750"/>
                    <a:pt x="2540" y="24130"/>
                  </a:cubicBezTo>
                  <a:cubicBezTo>
                    <a:pt x="6350" y="16510"/>
                    <a:pt x="21590" y="7620"/>
                    <a:pt x="29210" y="8890"/>
                  </a:cubicBezTo>
                  <a:cubicBezTo>
                    <a:pt x="36830" y="10160"/>
                    <a:pt x="49530" y="21590"/>
                    <a:pt x="52070" y="29210"/>
                  </a:cubicBezTo>
                  <a:cubicBezTo>
                    <a:pt x="53340" y="36830"/>
                    <a:pt x="49530" y="46990"/>
                    <a:pt x="44450" y="52070"/>
                  </a:cubicBezTo>
                  <a:cubicBezTo>
                    <a:pt x="39370" y="57150"/>
                    <a:pt x="27940" y="60960"/>
                    <a:pt x="21590" y="58420"/>
                  </a:cubicBezTo>
                  <a:cubicBezTo>
                    <a:pt x="13970" y="55880"/>
                    <a:pt x="1270" y="43180"/>
                    <a:pt x="1270" y="35560"/>
                  </a:cubicBezTo>
                  <a:cubicBezTo>
                    <a:pt x="1270" y="26670"/>
                    <a:pt x="8890" y="15240"/>
                    <a:pt x="19050" y="10160"/>
                  </a:cubicBezTo>
                  <a:cubicBezTo>
                    <a:pt x="35560" y="1270"/>
                    <a:pt x="85090" y="0"/>
                    <a:pt x="104140" y="8890"/>
                  </a:cubicBezTo>
                  <a:cubicBezTo>
                    <a:pt x="116840" y="13970"/>
                    <a:pt x="130810" y="27940"/>
                    <a:pt x="129540" y="36830"/>
                  </a:cubicBezTo>
                  <a:cubicBezTo>
                    <a:pt x="129540" y="45720"/>
                    <a:pt x="104140" y="59690"/>
                    <a:pt x="104140" y="59690"/>
                  </a:cubicBezTo>
                </a:path>
              </a:pathLst>
            </a:custGeom>
            <a:solidFill>
              <a:srgbClr val="0571D3"/>
            </a:solidFill>
            <a:ln cap="sq">
              <a:noFill/>
              <a:prstDash val="solid"/>
              <a:miter/>
            </a:ln>
          </p:spPr>
        </p:sp>
      </p:grpSp>
      <p:sp>
        <p:nvSpPr>
          <p:cNvPr name="Freeform 17" id="17"/>
          <p:cNvSpPr/>
          <p:nvPr/>
        </p:nvSpPr>
        <p:spPr>
          <a:xfrm flipH="true" flipV="false" rot="1044026">
            <a:off x="8564788" y="4571411"/>
            <a:ext cx="700417" cy="2093639"/>
          </a:xfrm>
          <a:custGeom>
            <a:avLst/>
            <a:gdLst/>
            <a:ahLst/>
            <a:cxnLst/>
            <a:rect r="r" b="b" t="t" l="l"/>
            <a:pathLst>
              <a:path h="2093639" w="700417">
                <a:moveTo>
                  <a:pt x="700417" y="0"/>
                </a:moveTo>
                <a:lnTo>
                  <a:pt x="0" y="0"/>
                </a:lnTo>
                <a:lnTo>
                  <a:pt x="0" y="2093638"/>
                </a:lnTo>
                <a:lnTo>
                  <a:pt x="700417" y="2093638"/>
                </a:lnTo>
                <a:lnTo>
                  <a:pt x="700417"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8" id="18"/>
          <p:cNvSpPr txBox="true"/>
          <p:nvPr/>
        </p:nvSpPr>
        <p:spPr>
          <a:xfrm rot="0">
            <a:off x="1028700" y="1168496"/>
            <a:ext cx="7164229" cy="765368"/>
          </a:xfrm>
          <a:prstGeom prst="rect">
            <a:avLst/>
          </a:prstGeom>
        </p:spPr>
        <p:txBody>
          <a:bodyPr anchor="t" rtlCol="false" tIns="0" lIns="0" bIns="0" rIns="0">
            <a:spAutoFit/>
          </a:bodyPr>
          <a:lstStyle/>
          <a:p>
            <a:pPr algn="ctr">
              <a:lnSpc>
                <a:spcPts val="5589"/>
              </a:lnSpc>
              <a:spcBef>
                <a:spcPct val="0"/>
              </a:spcBef>
            </a:pPr>
            <a:r>
              <a:rPr lang="en-US" sz="3992">
                <a:solidFill>
                  <a:srgbClr val="FFFFFF"/>
                </a:solidFill>
                <a:latin typeface="Futura"/>
                <a:ea typeface="Futura"/>
                <a:cs typeface="Futura"/>
                <a:sym typeface="Futura"/>
              </a:rPr>
              <a:t>FINAL ANTICIPATED OUTCOME</a:t>
            </a:r>
          </a:p>
        </p:txBody>
      </p:sp>
      <p:sp>
        <p:nvSpPr>
          <p:cNvPr name="TextBox 19" id="19"/>
          <p:cNvSpPr txBox="true"/>
          <p:nvPr/>
        </p:nvSpPr>
        <p:spPr>
          <a:xfrm rot="0">
            <a:off x="13508038" y="816071"/>
            <a:ext cx="3751262" cy="1470218"/>
          </a:xfrm>
          <a:prstGeom prst="rect">
            <a:avLst/>
          </a:prstGeom>
        </p:spPr>
        <p:txBody>
          <a:bodyPr anchor="t" rtlCol="false" tIns="0" lIns="0" bIns="0" rIns="0">
            <a:spAutoFit/>
          </a:bodyPr>
          <a:lstStyle/>
          <a:p>
            <a:pPr algn="ctr">
              <a:lnSpc>
                <a:spcPts val="5589"/>
              </a:lnSpc>
            </a:pPr>
            <a:r>
              <a:rPr lang="en-US" sz="3992">
                <a:solidFill>
                  <a:srgbClr val="FFFFFF"/>
                </a:solidFill>
                <a:latin typeface="Futura"/>
                <a:ea typeface="Futura"/>
                <a:cs typeface="Futura"/>
                <a:sym typeface="Futura"/>
              </a:rPr>
              <a:t>2D/3D MODEL: </a:t>
            </a:r>
          </a:p>
          <a:p>
            <a:pPr algn="ctr">
              <a:lnSpc>
                <a:spcPts val="5589"/>
              </a:lnSpc>
              <a:spcBef>
                <a:spcPct val="0"/>
              </a:spcBef>
            </a:pPr>
            <a:r>
              <a:rPr lang="en-US" sz="3992">
                <a:solidFill>
                  <a:srgbClr val="FFFFFF"/>
                </a:solidFill>
                <a:latin typeface="Futura"/>
                <a:ea typeface="Futura"/>
                <a:cs typeface="Futura"/>
                <a:sym typeface="Futura"/>
              </a:rPr>
              <a:t>MODEL 1</a:t>
            </a:r>
          </a:p>
        </p:txBody>
      </p:sp>
      <p:sp>
        <p:nvSpPr>
          <p:cNvPr name="TextBox 20" id="20"/>
          <p:cNvSpPr txBox="true"/>
          <p:nvPr/>
        </p:nvSpPr>
        <p:spPr>
          <a:xfrm rot="0">
            <a:off x="11298112" y="2278703"/>
            <a:ext cx="6502651" cy="7355002"/>
          </a:xfrm>
          <a:prstGeom prst="rect">
            <a:avLst/>
          </a:prstGeom>
        </p:spPr>
        <p:txBody>
          <a:bodyPr anchor="t" rtlCol="false" tIns="0" lIns="0" bIns="0" rIns="0">
            <a:spAutoFit/>
          </a:bodyPr>
          <a:lstStyle/>
          <a:p>
            <a:pPr algn="ctr">
              <a:lnSpc>
                <a:spcPts val="3253"/>
              </a:lnSpc>
            </a:pPr>
            <a:r>
              <a:rPr lang="en-US" sz="2324">
                <a:solidFill>
                  <a:srgbClr val="FFFFFF"/>
                </a:solidFill>
                <a:latin typeface="Futura"/>
                <a:ea typeface="Futura"/>
                <a:cs typeface="Futura"/>
                <a:sym typeface="Futura"/>
              </a:rPr>
              <a:t>This is my preferred outcome. But this is a model that would be made of either papier mache material and be a 3D model, or it would be a 2D paper model. The ideal frame of it would be papier machee, constructed from a wire/cardboard base. The shape would be a big neuro pathway with several memory bubbles popping from the sides. On top of the bubbles would be a bunch of TV monitors that showcase the transition from the raw image to the edited one. An attached message explaining what the memory is about, alongside the reaction to the edited image from post-production, is also included. </a:t>
            </a:r>
          </a:p>
          <a:p>
            <a:pPr algn="ctr">
              <a:lnSpc>
                <a:spcPts val="3253"/>
              </a:lnSpc>
            </a:pPr>
          </a:p>
          <a:p>
            <a:pPr algn="ctr">
              <a:lnSpc>
                <a:spcPts val="3253"/>
              </a:lnSpc>
              <a:spcBef>
                <a:spcPct val="0"/>
              </a:spcBef>
            </a:pPr>
            <a:r>
              <a:rPr lang="en-US" sz="2324">
                <a:solidFill>
                  <a:srgbClr val="FFFFFF"/>
                </a:solidFill>
                <a:latin typeface="Futura"/>
                <a:ea typeface="Futura"/>
                <a:cs typeface="Futura"/>
                <a:sym typeface="Futura"/>
              </a:rPr>
              <a:t>Ideally, the model would be hung from the ceiling as a 3D frame; however, if it becomes 2D, it can be attached to a wall. That way, it would be easier to access the monitors around the diagram. </a:t>
            </a:r>
          </a:p>
        </p:txBody>
      </p:sp>
      <p:sp>
        <p:nvSpPr>
          <p:cNvPr name="TextBox 21" id="21"/>
          <p:cNvSpPr txBox="true"/>
          <p:nvPr/>
        </p:nvSpPr>
        <p:spPr>
          <a:xfrm rot="0">
            <a:off x="8372607" y="3486282"/>
            <a:ext cx="1960922" cy="1028303"/>
          </a:xfrm>
          <a:prstGeom prst="rect">
            <a:avLst/>
          </a:prstGeom>
        </p:spPr>
        <p:txBody>
          <a:bodyPr anchor="t" rtlCol="false" tIns="0" lIns="0" bIns="0" rIns="0">
            <a:spAutoFit/>
          </a:bodyPr>
          <a:lstStyle/>
          <a:p>
            <a:pPr algn="ctr">
              <a:lnSpc>
                <a:spcPts val="2646"/>
              </a:lnSpc>
              <a:spcBef>
                <a:spcPct val="0"/>
              </a:spcBef>
            </a:pPr>
            <a:r>
              <a:rPr lang="en-US" sz="1890">
                <a:solidFill>
                  <a:srgbClr val="FFFFFF"/>
                </a:solidFill>
                <a:latin typeface="Futura"/>
                <a:ea typeface="Futura"/>
                <a:cs typeface="Futura"/>
                <a:sym typeface="Futura"/>
              </a:rPr>
              <a:t>Memory Bubble with tv screens on top</a:t>
            </a:r>
          </a:p>
        </p:txBody>
      </p:sp>
      <p:sp>
        <p:nvSpPr>
          <p:cNvPr name="Freeform 22" id="22"/>
          <p:cNvSpPr/>
          <p:nvPr/>
        </p:nvSpPr>
        <p:spPr>
          <a:xfrm flipH="false" flipV="false" rot="0">
            <a:off x="-2469902" y="5928439"/>
            <a:ext cx="6659722" cy="6659722"/>
          </a:xfrm>
          <a:custGeom>
            <a:avLst/>
            <a:gdLst/>
            <a:ahLst/>
            <a:cxnLst/>
            <a:rect r="r" b="b" t="t" l="l"/>
            <a:pathLst>
              <a:path h="6659722" w="6659722">
                <a:moveTo>
                  <a:pt x="0" y="0"/>
                </a:moveTo>
                <a:lnTo>
                  <a:pt x="6659721" y="0"/>
                </a:lnTo>
                <a:lnTo>
                  <a:pt x="6659721" y="6659722"/>
                </a:lnTo>
                <a:lnTo>
                  <a:pt x="0" y="665972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3" id="23"/>
          <p:cNvSpPr/>
          <p:nvPr/>
        </p:nvSpPr>
        <p:spPr>
          <a:xfrm flipH="false" flipV="false" rot="0">
            <a:off x="-3640192" y="4409844"/>
            <a:ext cx="9696911" cy="9696911"/>
          </a:xfrm>
          <a:custGeom>
            <a:avLst/>
            <a:gdLst/>
            <a:ahLst/>
            <a:cxnLst/>
            <a:rect r="r" b="b" t="t" l="l"/>
            <a:pathLst>
              <a:path h="9696911" w="9696911">
                <a:moveTo>
                  <a:pt x="0" y="0"/>
                </a:moveTo>
                <a:lnTo>
                  <a:pt x="9696911" y="0"/>
                </a:lnTo>
                <a:lnTo>
                  <a:pt x="9696911" y="9696912"/>
                </a:lnTo>
                <a:lnTo>
                  <a:pt x="0" y="9696912"/>
                </a:lnTo>
                <a:lnTo>
                  <a:pt x="0" y="0"/>
                </a:lnTo>
                <a:close/>
              </a:path>
            </a:pathLst>
          </a:custGeom>
          <a:blipFill>
            <a:blip r:embed="rId10"/>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DAGjy4Y38_w</dc:identifier>
  <dcterms:modified xsi:type="dcterms:W3CDTF">2011-08-01T06:04:30Z</dcterms:modified>
  <cp:revision>1</cp:revision>
  <dc:title>The Research Ungraduate Hub</dc:title>
</cp:coreProperties>
</file>